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8" r:id="rId2"/>
    <p:sldId id="259" r:id="rId3"/>
    <p:sldId id="260" r:id="rId4"/>
    <p:sldId id="28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9AC98B-C2A8-4F27-A128-6C57959D6AA7}" v="4" dt="2024-10-23T02:15:30.6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3669" autoAdjust="0"/>
  </p:normalViewPr>
  <p:slideViewPr>
    <p:cSldViewPr snapToGrid="0">
      <p:cViewPr varScale="1">
        <p:scale>
          <a:sx n="71" d="100"/>
          <a:sy n="71" d="100"/>
        </p:scale>
        <p:origin x="211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Charters" userId="0b442f0a-a94d-4e9a-a3a2-481ceb1d076f" providerId="ADAL" clId="{F89AC98B-C2A8-4F27-A128-6C57959D6AA7}"/>
    <pc:docChg chg="custSel modSld">
      <pc:chgData name="Matthew Charters" userId="0b442f0a-a94d-4e9a-a3a2-481ceb1d076f" providerId="ADAL" clId="{F89AC98B-C2A8-4F27-A128-6C57959D6AA7}" dt="2024-10-23T13:46:12.988" v="1374" actId="20577"/>
      <pc:docMkLst>
        <pc:docMk/>
      </pc:docMkLst>
      <pc:sldChg chg="modSp mod">
        <pc:chgData name="Matthew Charters" userId="0b442f0a-a94d-4e9a-a3a2-481ceb1d076f" providerId="ADAL" clId="{F89AC98B-C2A8-4F27-A128-6C57959D6AA7}" dt="2024-10-21T15:32:51.411" v="50" actId="20577"/>
        <pc:sldMkLst>
          <pc:docMk/>
          <pc:sldMk cId="1163193517" sldId="258"/>
        </pc:sldMkLst>
        <pc:spChg chg="mod">
          <ac:chgData name="Matthew Charters" userId="0b442f0a-a94d-4e9a-a3a2-481ceb1d076f" providerId="ADAL" clId="{F89AC98B-C2A8-4F27-A128-6C57959D6AA7}" dt="2024-10-21T15:32:51.411" v="50" actId="20577"/>
          <ac:spMkLst>
            <pc:docMk/>
            <pc:sldMk cId="1163193517" sldId="258"/>
            <ac:spMk id="4" creationId="{A0A593F2-C620-91C5-EF05-FD5689291310}"/>
          </ac:spMkLst>
        </pc:spChg>
      </pc:sldChg>
      <pc:sldChg chg="modNotesTx">
        <pc:chgData name="Matthew Charters" userId="0b442f0a-a94d-4e9a-a3a2-481ceb1d076f" providerId="ADAL" clId="{F89AC98B-C2A8-4F27-A128-6C57959D6AA7}" dt="2024-10-23T13:46:12.988" v="1374" actId="20577"/>
        <pc:sldMkLst>
          <pc:docMk/>
          <pc:sldMk cId="973753516" sldId="259"/>
        </pc:sldMkLst>
      </pc:sldChg>
      <pc:sldChg chg="modSp mod modNotesTx">
        <pc:chgData name="Matthew Charters" userId="0b442f0a-a94d-4e9a-a3a2-481ceb1d076f" providerId="ADAL" clId="{F89AC98B-C2A8-4F27-A128-6C57959D6AA7}" dt="2024-10-21T15:35:55.806" v="270" actId="20577"/>
        <pc:sldMkLst>
          <pc:docMk/>
          <pc:sldMk cId="2145436432" sldId="262"/>
        </pc:sldMkLst>
        <pc:spChg chg="mod">
          <ac:chgData name="Matthew Charters" userId="0b442f0a-a94d-4e9a-a3a2-481ceb1d076f" providerId="ADAL" clId="{F89AC98B-C2A8-4F27-A128-6C57959D6AA7}" dt="2024-10-21T15:35:16.140" v="236" actId="20577"/>
          <ac:spMkLst>
            <pc:docMk/>
            <pc:sldMk cId="2145436432" sldId="262"/>
            <ac:spMk id="7" creationId="{805DCC4A-5250-5CF1-B2CC-B77228F8D055}"/>
          </ac:spMkLst>
        </pc:spChg>
      </pc:sldChg>
      <pc:sldChg chg="modNotesTx">
        <pc:chgData name="Matthew Charters" userId="0b442f0a-a94d-4e9a-a3a2-481ceb1d076f" providerId="ADAL" clId="{F89AC98B-C2A8-4F27-A128-6C57959D6AA7}" dt="2024-10-23T11:15:55.291" v="1373" actId="20577"/>
        <pc:sldMkLst>
          <pc:docMk/>
          <pc:sldMk cId="4251174229" sldId="263"/>
        </pc:sldMkLst>
      </pc:sldChg>
      <pc:sldChg chg="modSp mod modNotesTx">
        <pc:chgData name="Matthew Charters" userId="0b442f0a-a94d-4e9a-a3a2-481ceb1d076f" providerId="ADAL" clId="{F89AC98B-C2A8-4F27-A128-6C57959D6AA7}" dt="2024-10-23T02:15:36.869" v="1320" actId="20577"/>
        <pc:sldMkLst>
          <pc:docMk/>
          <pc:sldMk cId="3173929206" sldId="277"/>
        </pc:sldMkLst>
        <pc:spChg chg="mod">
          <ac:chgData name="Matthew Charters" userId="0b442f0a-a94d-4e9a-a3a2-481ceb1d076f" providerId="ADAL" clId="{F89AC98B-C2A8-4F27-A128-6C57959D6AA7}" dt="2024-10-22T17:45:51.089" v="1043" actId="20577"/>
          <ac:spMkLst>
            <pc:docMk/>
            <pc:sldMk cId="3173929206" sldId="277"/>
            <ac:spMk id="4" creationId="{77063C1D-AA5D-C85F-9554-82F04D05AB49}"/>
          </ac:spMkLst>
        </pc:spChg>
      </pc:sldChg>
      <pc:sldChg chg="modSp mod modNotesTx">
        <pc:chgData name="Matthew Charters" userId="0b442f0a-a94d-4e9a-a3a2-481ceb1d076f" providerId="ADAL" clId="{F89AC98B-C2A8-4F27-A128-6C57959D6AA7}" dt="2024-10-21T15:34:41.454" v="194" actId="20577"/>
        <pc:sldMkLst>
          <pc:docMk/>
          <pc:sldMk cId="2074334576" sldId="280"/>
        </pc:sldMkLst>
        <pc:spChg chg="mod">
          <ac:chgData name="Matthew Charters" userId="0b442f0a-a94d-4e9a-a3a2-481ceb1d076f" providerId="ADAL" clId="{F89AC98B-C2A8-4F27-A128-6C57959D6AA7}" dt="2024-10-21T15:33:54.207" v="59" actId="20577"/>
          <ac:spMkLst>
            <pc:docMk/>
            <pc:sldMk cId="2074334576" sldId="280"/>
            <ac:spMk id="4" creationId="{C73A63E2-93F2-42EC-1754-B5CBFF2D7071}"/>
          </ac:spMkLst>
        </pc:spChg>
        <pc:picChg chg="mod">
          <ac:chgData name="Matthew Charters" userId="0b442f0a-a94d-4e9a-a3a2-481ceb1d076f" providerId="ADAL" clId="{F89AC98B-C2A8-4F27-A128-6C57959D6AA7}" dt="2024-10-21T15:33:36.179" v="52" actId="1076"/>
          <ac:picMkLst>
            <pc:docMk/>
            <pc:sldMk cId="2074334576" sldId="280"/>
            <ac:picMk id="6" creationId="{1D09483C-2425-722D-999F-7452F7238C42}"/>
          </ac:picMkLst>
        </pc:picChg>
      </pc:sldChg>
      <pc:sldChg chg="modSp mod">
        <pc:chgData name="Matthew Charters" userId="0b442f0a-a94d-4e9a-a3a2-481ceb1d076f" providerId="ADAL" clId="{F89AC98B-C2A8-4F27-A128-6C57959D6AA7}" dt="2024-10-22T02:18:44.298" v="720" actId="20577"/>
        <pc:sldMkLst>
          <pc:docMk/>
          <pc:sldMk cId="3665576369" sldId="281"/>
        </pc:sldMkLst>
        <pc:spChg chg="mod">
          <ac:chgData name="Matthew Charters" userId="0b442f0a-a94d-4e9a-a3a2-481ceb1d076f" providerId="ADAL" clId="{F89AC98B-C2A8-4F27-A128-6C57959D6AA7}" dt="2024-10-22T02:18:44.298" v="720" actId="20577"/>
          <ac:spMkLst>
            <pc:docMk/>
            <pc:sldMk cId="3665576369" sldId="281"/>
            <ac:spMk id="4" creationId="{437864DD-67FA-6552-D4B2-0F8C638CEC46}"/>
          </ac:spMkLst>
        </pc:spChg>
      </pc:sldChg>
    </pc:docChg>
  </pc:docChgLst>
  <pc:docChgLst>
    <pc:chgData name="Matthew Charters" userId="0b442f0a-a94d-4e9a-a3a2-481ceb1d076f" providerId="ADAL" clId="{C7EECF49-3C77-4537-A391-B07ACABD8125}"/>
    <pc:docChg chg="undo redo custSel addSld delSld modSld">
      <pc:chgData name="Matthew Charters" userId="0b442f0a-a94d-4e9a-a3a2-481ceb1d076f" providerId="ADAL" clId="{C7EECF49-3C77-4537-A391-B07ACABD8125}" dt="2023-11-06T11:58:16.378" v="25670" actId="20577"/>
      <pc:docMkLst>
        <pc:docMk/>
      </pc:docMkLst>
      <pc:sldChg chg="addSp delSp modSp new mod setBg modNotesTx">
        <pc:chgData name="Matthew Charters" userId="0b442f0a-a94d-4e9a-a3a2-481ceb1d076f" providerId="ADAL" clId="{C7EECF49-3C77-4537-A391-B07ACABD8125}" dt="2023-11-06T11:17:31.007" v="25290" actId="20577"/>
        <pc:sldMkLst>
          <pc:docMk/>
          <pc:sldMk cId="973753516" sldId="259"/>
        </pc:sldMkLst>
        <pc:spChg chg="mod">
          <ac:chgData name="Matthew Charters" userId="0b442f0a-a94d-4e9a-a3a2-481ceb1d076f" providerId="ADAL" clId="{C7EECF49-3C77-4537-A391-B07ACABD8125}" dt="2023-11-01T18:44:49.016" v="16" actId="26606"/>
          <ac:spMkLst>
            <pc:docMk/>
            <pc:sldMk cId="973753516" sldId="259"/>
            <ac:spMk id="2" creationId="{D4330804-AA5C-178C-4B6D-B2A3D725CFB2}"/>
          </ac:spMkLst>
        </pc:spChg>
        <pc:spChg chg="del">
          <ac:chgData name="Matthew Charters" userId="0b442f0a-a94d-4e9a-a3a2-481ceb1d076f" providerId="ADAL" clId="{C7EECF49-3C77-4537-A391-B07ACABD8125}" dt="2023-11-01T18:44:33.106" v="15" actId="931"/>
          <ac:spMkLst>
            <pc:docMk/>
            <pc:sldMk cId="973753516" sldId="259"/>
            <ac:spMk id="3" creationId="{7960538B-4F4D-8DA3-05D5-C7879E5FF5C4}"/>
          </ac:spMkLst>
        </pc:spChg>
        <pc:spChg chg="del mod">
          <ac:chgData name="Matthew Charters" userId="0b442f0a-a94d-4e9a-a3a2-481ceb1d076f" providerId="ADAL" clId="{C7EECF49-3C77-4537-A391-B07ACABD8125}" dt="2023-11-01T18:51:35.524" v="192" actId="478"/>
          <ac:spMkLst>
            <pc:docMk/>
            <pc:sldMk cId="973753516" sldId="259"/>
            <ac:spMk id="4" creationId="{41987F4D-76C0-BDDA-EC61-1E0A279F1852}"/>
          </ac:spMkLst>
        </pc:spChg>
        <pc:spChg chg="add del mod">
          <ac:chgData name="Matthew Charters" userId="0b442f0a-a94d-4e9a-a3a2-481ceb1d076f" providerId="ADAL" clId="{C7EECF49-3C77-4537-A391-B07ACABD8125}" dt="2023-11-01T18:56:12.051" v="334"/>
          <ac:spMkLst>
            <pc:docMk/>
            <pc:sldMk cId="973753516" sldId="259"/>
            <ac:spMk id="8" creationId="{336DBBBE-2B93-A861-72FB-679DD9AC6AF7}"/>
          </ac:spMkLst>
        </pc:spChg>
        <pc:spChg chg="add mod">
          <ac:chgData name="Matthew Charters" userId="0b442f0a-a94d-4e9a-a3a2-481ceb1d076f" providerId="ADAL" clId="{C7EECF49-3C77-4537-A391-B07ACABD8125}" dt="2023-11-01T19:08:40.445" v="1066" actId="20577"/>
          <ac:spMkLst>
            <pc:docMk/>
            <pc:sldMk cId="973753516" sldId="259"/>
            <ac:spMk id="9" creationId="{DD6D301E-CE8B-AFFB-7E7E-0D7A293DFB9A}"/>
          </ac:spMkLst>
        </pc:spChg>
        <pc:spChg chg="add">
          <ac:chgData name="Matthew Charters" userId="0b442f0a-a94d-4e9a-a3a2-481ceb1d076f" providerId="ADAL" clId="{C7EECF49-3C77-4537-A391-B07ACABD8125}" dt="2023-11-01T18:44:49.016" v="16" actId="26606"/>
          <ac:spMkLst>
            <pc:docMk/>
            <pc:sldMk cId="973753516" sldId="259"/>
            <ac:spMk id="11" creationId="{D1D34770-47A8-402C-AF23-2B653F2D88C1}"/>
          </ac:spMkLst>
        </pc:spChg>
        <pc:graphicFrameChg chg="add del mod modGraphic">
          <ac:chgData name="Matthew Charters" userId="0b442f0a-a94d-4e9a-a3a2-481ceb1d076f" providerId="ADAL" clId="{C7EECF49-3C77-4537-A391-B07ACABD8125}" dt="2023-11-01T18:55:51.831" v="329" actId="478"/>
          <ac:graphicFrameMkLst>
            <pc:docMk/>
            <pc:sldMk cId="973753516" sldId="259"/>
            <ac:graphicFrameMk id="7" creationId="{B3DF28A7-F9E1-A423-E982-A0151EC926F3}"/>
          </ac:graphicFrameMkLst>
        </pc:graphicFrameChg>
        <pc:picChg chg="add mod ord">
          <ac:chgData name="Matthew Charters" userId="0b442f0a-a94d-4e9a-a3a2-481ceb1d076f" providerId="ADAL" clId="{C7EECF49-3C77-4537-A391-B07ACABD8125}" dt="2023-11-01T18:44:49.016" v="16" actId="26606"/>
          <ac:picMkLst>
            <pc:docMk/>
            <pc:sldMk cId="973753516" sldId="259"/>
            <ac:picMk id="6" creationId="{E8972315-E1CB-347D-5648-F820783EBFFD}"/>
          </ac:picMkLst>
        </pc:picChg>
      </pc:sldChg>
      <pc:sldChg chg="del">
        <pc:chgData name="Matthew Charters" userId="0b442f0a-a94d-4e9a-a3a2-481ceb1d076f" providerId="ADAL" clId="{C7EECF49-3C77-4537-A391-B07ACABD8125}" dt="2023-11-01T18:37:09.180" v="0" actId="2696"/>
        <pc:sldMkLst>
          <pc:docMk/>
          <pc:sldMk cId="2435313538" sldId="259"/>
        </pc:sldMkLst>
      </pc:sldChg>
      <pc:sldChg chg="addSp delSp modSp new mod setBg modNotesTx">
        <pc:chgData name="Matthew Charters" userId="0b442f0a-a94d-4e9a-a3a2-481ceb1d076f" providerId="ADAL" clId="{C7EECF49-3C77-4537-A391-B07ACABD8125}" dt="2023-11-06T11:18:05.591" v="25341" actId="20577"/>
        <pc:sldMkLst>
          <pc:docMk/>
          <pc:sldMk cId="424273564" sldId="260"/>
        </pc:sldMkLst>
        <pc:spChg chg="mod">
          <ac:chgData name="Matthew Charters" userId="0b442f0a-a94d-4e9a-a3a2-481ceb1d076f" providerId="ADAL" clId="{C7EECF49-3C77-4537-A391-B07ACABD8125}" dt="2023-11-02T14:55:08.327" v="1650" actId="26606"/>
          <ac:spMkLst>
            <pc:docMk/>
            <pc:sldMk cId="424273564" sldId="260"/>
            <ac:spMk id="2" creationId="{4A261C0E-9C39-A3CD-3450-0BA7C59029CE}"/>
          </ac:spMkLst>
        </pc:spChg>
        <pc:spChg chg="del">
          <ac:chgData name="Matthew Charters" userId="0b442f0a-a94d-4e9a-a3a2-481ceb1d076f" providerId="ADAL" clId="{C7EECF49-3C77-4537-A391-B07ACABD8125}" dt="2023-11-02T14:54:58.833" v="1649" actId="931"/>
          <ac:spMkLst>
            <pc:docMk/>
            <pc:sldMk cId="424273564" sldId="260"/>
            <ac:spMk id="3" creationId="{C8B80F74-850E-DBCC-C953-88DF2D298A08}"/>
          </ac:spMkLst>
        </pc:spChg>
        <pc:spChg chg="mod">
          <ac:chgData name="Matthew Charters" userId="0b442f0a-a94d-4e9a-a3a2-481ceb1d076f" providerId="ADAL" clId="{C7EECF49-3C77-4537-A391-B07ACABD8125}" dt="2023-11-02T14:59:35.356" v="2301" actId="20577"/>
          <ac:spMkLst>
            <pc:docMk/>
            <pc:sldMk cId="424273564" sldId="260"/>
            <ac:spMk id="4" creationId="{B0B7D9C0-B1F8-D82A-9892-245594C23216}"/>
          </ac:spMkLst>
        </pc:spChg>
        <pc:spChg chg="add">
          <ac:chgData name="Matthew Charters" userId="0b442f0a-a94d-4e9a-a3a2-481ceb1d076f" providerId="ADAL" clId="{C7EECF49-3C77-4537-A391-B07ACABD8125}" dt="2023-11-02T14:55:08.327" v="1650" actId="26606"/>
          <ac:spMkLst>
            <pc:docMk/>
            <pc:sldMk cId="424273564" sldId="260"/>
            <ac:spMk id="11" creationId="{99192C51-B764-4A9B-9587-5EF8B628B8D9}"/>
          </ac:spMkLst>
        </pc:spChg>
        <pc:picChg chg="add mod ord">
          <ac:chgData name="Matthew Charters" userId="0b442f0a-a94d-4e9a-a3a2-481ceb1d076f" providerId="ADAL" clId="{C7EECF49-3C77-4537-A391-B07ACABD8125}" dt="2023-11-02T14:55:08.327" v="1650" actId="26606"/>
          <ac:picMkLst>
            <pc:docMk/>
            <pc:sldMk cId="424273564" sldId="260"/>
            <ac:picMk id="6" creationId="{7B675489-C63B-0A3A-3188-909202C01E54}"/>
          </ac:picMkLst>
        </pc:picChg>
      </pc:sldChg>
      <pc:sldChg chg="addSp delSp modSp new mod setBg modNotesTx">
        <pc:chgData name="Matthew Charters" userId="0b442f0a-a94d-4e9a-a3a2-481ceb1d076f" providerId="ADAL" clId="{C7EECF49-3C77-4537-A391-B07ACABD8125}" dt="2023-11-06T11:24:53.846" v="25580" actId="20577"/>
        <pc:sldMkLst>
          <pc:docMk/>
          <pc:sldMk cId="3438303139" sldId="261"/>
        </pc:sldMkLst>
        <pc:spChg chg="mod ord">
          <ac:chgData name="Matthew Charters" userId="0b442f0a-a94d-4e9a-a3a2-481ceb1d076f" providerId="ADAL" clId="{C7EECF49-3C77-4537-A391-B07ACABD8125}" dt="2023-11-02T16:19:12.306" v="5331" actId="26606"/>
          <ac:spMkLst>
            <pc:docMk/>
            <pc:sldMk cId="3438303139" sldId="261"/>
            <ac:spMk id="2" creationId="{8923E74E-5994-F09B-CAC3-46657B83A45F}"/>
          </ac:spMkLst>
        </pc:spChg>
        <pc:spChg chg="del">
          <ac:chgData name="Matthew Charters" userId="0b442f0a-a94d-4e9a-a3a2-481ceb1d076f" providerId="ADAL" clId="{C7EECF49-3C77-4537-A391-B07ACABD8125}" dt="2023-11-02T16:18:52.555" v="5326" actId="931"/>
          <ac:spMkLst>
            <pc:docMk/>
            <pc:sldMk cId="3438303139" sldId="261"/>
            <ac:spMk id="3" creationId="{9C06DDB3-9931-E960-B081-E73B82011D72}"/>
          </ac:spMkLst>
        </pc:spChg>
        <pc:spChg chg="mod">
          <ac:chgData name="Matthew Charters" userId="0b442f0a-a94d-4e9a-a3a2-481ceb1d076f" providerId="ADAL" clId="{C7EECF49-3C77-4537-A391-B07ACABD8125}" dt="2023-11-03T19:26:28.492" v="23603" actId="20577"/>
          <ac:spMkLst>
            <pc:docMk/>
            <pc:sldMk cId="3438303139" sldId="261"/>
            <ac:spMk id="4" creationId="{0196E35F-AC38-1EED-B64E-E8AF0A228D53}"/>
          </ac:spMkLst>
        </pc:spChg>
        <pc:spChg chg="add del">
          <ac:chgData name="Matthew Charters" userId="0b442f0a-a94d-4e9a-a3a2-481ceb1d076f" providerId="ADAL" clId="{C7EECF49-3C77-4537-A391-B07ACABD8125}" dt="2023-11-02T16:19:05.499" v="5328" actId="26606"/>
          <ac:spMkLst>
            <pc:docMk/>
            <pc:sldMk cId="3438303139" sldId="261"/>
            <ac:spMk id="11" creationId="{04812C46-200A-4DEB-A05E-3ED6C68C2387}"/>
          </ac:spMkLst>
        </pc:spChg>
        <pc:spChg chg="add del">
          <ac:chgData name="Matthew Charters" userId="0b442f0a-a94d-4e9a-a3a2-481ceb1d076f" providerId="ADAL" clId="{C7EECF49-3C77-4537-A391-B07ACABD8125}" dt="2023-11-02T16:19:05.499" v="5328" actId="26606"/>
          <ac:spMkLst>
            <pc:docMk/>
            <pc:sldMk cId="3438303139" sldId="261"/>
            <ac:spMk id="13" creationId="{D1EA859B-E555-4109-94F3-6700E046E008}"/>
          </ac:spMkLst>
        </pc:spChg>
        <pc:spChg chg="add del">
          <ac:chgData name="Matthew Charters" userId="0b442f0a-a94d-4e9a-a3a2-481ceb1d076f" providerId="ADAL" clId="{C7EECF49-3C77-4537-A391-B07ACABD8125}" dt="2023-11-02T16:19:12.302" v="5330" actId="26606"/>
          <ac:spMkLst>
            <pc:docMk/>
            <pc:sldMk cId="3438303139" sldId="261"/>
            <ac:spMk id="15" creationId="{F13C74B1-5B17-4795-BED0-7140497B445A}"/>
          </ac:spMkLst>
        </pc:spChg>
        <pc:spChg chg="add del">
          <ac:chgData name="Matthew Charters" userId="0b442f0a-a94d-4e9a-a3a2-481ceb1d076f" providerId="ADAL" clId="{C7EECF49-3C77-4537-A391-B07ACABD8125}" dt="2023-11-02T16:19:12.302" v="5330" actId="26606"/>
          <ac:spMkLst>
            <pc:docMk/>
            <pc:sldMk cId="3438303139" sldId="261"/>
            <ac:spMk id="16" creationId="{D4974D33-8DC5-464E-8C6D-BE58F0669C17}"/>
          </ac:spMkLst>
        </pc:spChg>
        <pc:spChg chg="add">
          <ac:chgData name="Matthew Charters" userId="0b442f0a-a94d-4e9a-a3a2-481ceb1d076f" providerId="ADAL" clId="{C7EECF49-3C77-4537-A391-B07ACABD8125}" dt="2023-11-02T16:19:12.306" v="5331" actId="26606"/>
          <ac:spMkLst>
            <pc:docMk/>
            <pc:sldMk cId="3438303139" sldId="261"/>
            <ac:spMk id="18" creationId="{9427AF5F-9A0E-42B7-A252-FD64C9885F9C}"/>
          </ac:spMkLst>
        </pc:spChg>
        <pc:picChg chg="add mod ord">
          <ac:chgData name="Matthew Charters" userId="0b442f0a-a94d-4e9a-a3a2-481ceb1d076f" providerId="ADAL" clId="{C7EECF49-3C77-4537-A391-B07ACABD8125}" dt="2023-11-02T16:19:12.306" v="5331" actId="26606"/>
          <ac:picMkLst>
            <pc:docMk/>
            <pc:sldMk cId="3438303139" sldId="261"/>
            <ac:picMk id="6" creationId="{E3FA67DE-B478-1EBC-ECB3-80EC50E2E981}"/>
          </ac:picMkLst>
        </pc:picChg>
      </pc:sldChg>
      <pc:sldChg chg="addSp delSp modSp new mod setBg modNotesTx">
        <pc:chgData name="Matthew Charters" userId="0b442f0a-a94d-4e9a-a3a2-481ceb1d076f" providerId="ADAL" clId="{C7EECF49-3C77-4537-A391-B07ACABD8125}" dt="2023-11-03T19:32:09.779" v="23898" actId="20577"/>
        <pc:sldMkLst>
          <pc:docMk/>
          <pc:sldMk cId="2145436432" sldId="262"/>
        </pc:sldMkLst>
        <pc:spChg chg="mod">
          <ac:chgData name="Matthew Charters" userId="0b442f0a-a94d-4e9a-a3a2-481ceb1d076f" providerId="ADAL" clId="{C7EECF49-3C77-4537-A391-B07ACABD8125}" dt="2023-11-02T16:08:04.639" v="4777" actId="26606"/>
          <ac:spMkLst>
            <pc:docMk/>
            <pc:sldMk cId="2145436432" sldId="262"/>
            <ac:spMk id="2" creationId="{5CD50682-EEC7-4B82-F19F-FF33932D9FAC}"/>
          </ac:spMkLst>
        </pc:spChg>
        <pc:spChg chg="del">
          <ac:chgData name="Matthew Charters" userId="0b442f0a-a94d-4e9a-a3a2-481ceb1d076f" providerId="ADAL" clId="{C7EECF49-3C77-4537-A391-B07ACABD8125}" dt="2023-11-02T16:07:58.465" v="4776" actId="931"/>
          <ac:spMkLst>
            <pc:docMk/>
            <pc:sldMk cId="2145436432" sldId="262"/>
            <ac:spMk id="3" creationId="{D4D51F6E-AE41-F872-5978-BE204DAB35BE}"/>
          </ac:spMkLst>
        </pc:spChg>
        <pc:spChg chg="mod">
          <ac:chgData name="Matthew Charters" userId="0b442f0a-a94d-4e9a-a3a2-481ceb1d076f" providerId="ADAL" clId="{C7EECF49-3C77-4537-A391-B07ACABD8125}" dt="2023-11-03T19:30:36.405" v="23790" actId="20577"/>
          <ac:spMkLst>
            <pc:docMk/>
            <pc:sldMk cId="2145436432" sldId="262"/>
            <ac:spMk id="4" creationId="{6BDB3C79-D075-965E-203F-208C2B3A73B9}"/>
          </ac:spMkLst>
        </pc:spChg>
        <pc:spChg chg="add mod">
          <ac:chgData name="Matthew Charters" userId="0b442f0a-a94d-4e9a-a3a2-481ceb1d076f" providerId="ADAL" clId="{C7EECF49-3C77-4537-A391-B07ACABD8125}" dt="2023-11-03T19:28:36.820" v="23724" actId="1076"/>
          <ac:spMkLst>
            <pc:docMk/>
            <pc:sldMk cId="2145436432" sldId="262"/>
            <ac:spMk id="7" creationId="{805DCC4A-5250-5CF1-B2CC-B77228F8D055}"/>
          </ac:spMkLst>
        </pc:spChg>
        <pc:picChg chg="add mod ord modCrop">
          <ac:chgData name="Matthew Charters" userId="0b442f0a-a94d-4e9a-a3a2-481ceb1d076f" providerId="ADAL" clId="{C7EECF49-3C77-4537-A391-B07ACABD8125}" dt="2023-11-03T01:59:10.987" v="19031" actId="732"/>
          <ac:picMkLst>
            <pc:docMk/>
            <pc:sldMk cId="2145436432" sldId="262"/>
            <ac:picMk id="6" creationId="{9416696F-2E9F-C214-E66C-7FD729D8E2A5}"/>
          </ac:picMkLst>
        </pc:picChg>
      </pc:sldChg>
      <pc:sldChg chg="addSp delSp modSp new mod setBg modNotesTx">
        <pc:chgData name="Matthew Charters" userId="0b442f0a-a94d-4e9a-a3a2-481ceb1d076f" providerId="ADAL" clId="{C7EECF49-3C77-4537-A391-B07ACABD8125}" dt="2023-11-03T19:33:17.982" v="23950" actId="20577"/>
        <pc:sldMkLst>
          <pc:docMk/>
          <pc:sldMk cId="4251174229" sldId="263"/>
        </pc:sldMkLst>
        <pc:spChg chg="mod">
          <ac:chgData name="Matthew Charters" userId="0b442f0a-a94d-4e9a-a3a2-481ceb1d076f" providerId="ADAL" clId="{C7EECF49-3C77-4537-A391-B07ACABD8125}" dt="2023-11-02T17:51:36.332" v="6136" actId="26606"/>
          <ac:spMkLst>
            <pc:docMk/>
            <pc:sldMk cId="4251174229" sldId="263"/>
            <ac:spMk id="2" creationId="{6565BA8E-0195-8337-0811-73DDFE6010AF}"/>
          </ac:spMkLst>
        </pc:spChg>
        <pc:spChg chg="add del">
          <ac:chgData name="Matthew Charters" userId="0b442f0a-a94d-4e9a-a3a2-481ceb1d076f" providerId="ADAL" clId="{C7EECF49-3C77-4537-A391-B07ACABD8125}" dt="2023-11-02T17:51:26.131" v="6134" actId="931"/>
          <ac:spMkLst>
            <pc:docMk/>
            <pc:sldMk cId="4251174229" sldId="263"/>
            <ac:spMk id="3" creationId="{826A21B5-530A-1357-9316-7F42F33C0CB4}"/>
          </ac:spMkLst>
        </pc:spChg>
        <pc:spChg chg="mod">
          <ac:chgData name="Matthew Charters" userId="0b442f0a-a94d-4e9a-a3a2-481ceb1d076f" providerId="ADAL" clId="{C7EECF49-3C77-4537-A391-B07ACABD8125}" dt="2023-11-02T19:38:09.444" v="10059" actId="20577"/>
          <ac:spMkLst>
            <pc:docMk/>
            <pc:sldMk cId="4251174229" sldId="263"/>
            <ac:spMk id="4" creationId="{D09B24E2-254A-439A-BE26-38E03AED8518}"/>
          </ac:spMkLst>
        </pc:spChg>
        <pc:spChg chg="add del">
          <ac:chgData name="Matthew Charters" userId="0b442f0a-a94d-4e9a-a3a2-481ceb1d076f" providerId="ADAL" clId="{C7EECF49-3C77-4537-A391-B07ACABD8125}" dt="2023-11-02T17:51:10.586" v="6126" actId="26606"/>
          <ac:spMkLst>
            <pc:docMk/>
            <pc:sldMk cId="4251174229" sldId="263"/>
            <ac:spMk id="11" creationId="{D19BB8BE-1351-4D9B-B761-F84A0B5B6519}"/>
          </ac:spMkLst>
        </pc:spChg>
        <pc:spChg chg="add mod">
          <ac:chgData name="Matthew Charters" userId="0b442f0a-a94d-4e9a-a3a2-481ceb1d076f" providerId="ADAL" clId="{C7EECF49-3C77-4537-A391-B07ACABD8125}" dt="2023-11-02T17:57:09.689" v="6379" actId="164"/>
          <ac:spMkLst>
            <pc:docMk/>
            <pc:sldMk cId="4251174229" sldId="263"/>
            <ac:spMk id="15" creationId="{1E90AE62-CC61-32A0-7ECA-FDEB72E43153}"/>
          </ac:spMkLst>
        </pc:spChg>
        <pc:grpChg chg="add del">
          <ac:chgData name="Matthew Charters" userId="0b442f0a-a94d-4e9a-a3a2-481ceb1d076f" providerId="ADAL" clId="{C7EECF49-3C77-4537-A391-B07ACABD8125}" dt="2023-11-02T17:51:12.140" v="6128" actId="26606"/>
          <ac:grpSpMkLst>
            <pc:docMk/>
            <pc:sldMk cId="4251174229" sldId="263"/>
            <ac:grpSpMk id="14" creationId="{6258F736-B256-8039-9DC6-F4E49A5C5AD5}"/>
          </ac:grpSpMkLst>
        </pc:grpChg>
        <pc:grpChg chg="add mod">
          <ac:chgData name="Matthew Charters" userId="0b442f0a-a94d-4e9a-a3a2-481ceb1d076f" providerId="ADAL" clId="{C7EECF49-3C77-4537-A391-B07ACABD8125}" dt="2023-11-02T17:57:12.374" v="6380" actId="1076"/>
          <ac:grpSpMkLst>
            <pc:docMk/>
            <pc:sldMk cId="4251174229" sldId="263"/>
            <ac:grpSpMk id="16" creationId="{3F4ABE18-E670-846A-E5A6-E12AC86A243F}"/>
          </ac:grpSpMkLst>
        </pc:grpChg>
        <pc:picChg chg="add del mod ord">
          <ac:chgData name="Matthew Charters" userId="0b442f0a-a94d-4e9a-a3a2-481ceb1d076f" providerId="ADAL" clId="{C7EECF49-3C77-4537-A391-B07ACABD8125}" dt="2023-11-02T17:51:20.481" v="6133" actId="931"/>
          <ac:picMkLst>
            <pc:docMk/>
            <pc:sldMk cId="4251174229" sldId="263"/>
            <ac:picMk id="6" creationId="{19E5FD85-C923-09EA-DE52-2F8FF0AA5C32}"/>
          </ac:picMkLst>
        </pc:picChg>
        <pc:picChg chg="add mod ord modCrop">
          <ac:chgData name="Matthew Charters" userId="0b442f0a-a94d-4e9a-a3a2-481ceb1d076f" providerId="ADAL" clId="{C7EECF49-3C77-4537-A391-B07ACABD8125}" dt="2023-11-02T17:51:53.608" v="6140" actId="732"/>
          <ac:picMkLst>
            <pc:docMk/>
            <pc:sldMk cId="4251174229" sldId="263"/>
            <ac:picMk id="8" creationId="{5CA5B879-8A5C-FE81-80D8-ACD642230E50}"/>
          </ac:picMkLst>
        </pc:picChg>
        <pc:picChg chg="add mod">
          <ac:chgData name="Matthew Charters" userId="0b442f0a-a94d-4e9a-a3a2-481ceb1d076f" providerId="ADAL" clId="{C7EECF49-3C77-4537-A391-B07ACABD8125}" dt="2023-11-02T17:57:09.689" v="6379" actId="164"/>
          <ac:picMkLst>
            <pc:docMk/>
            <pc:sldMk cId="4251174229" sldId="263"/>
            <ac:picMk id="10" creationId="{D84B9A63-4ED1-9E8F-8C90-28C5B3F9C4CD}"/>
          </ac:picMkLst>
        </pc:picChg>
      </pc:sldChg>
      <pc:sldChg chg="addSp delSp modSp new mod setBg modNotesTx">
        <pc:chgData name="Matthew Charters" userId="0b442f0a-a94d-4e9a-a3a2-481ceb1d076f" providerId="ADAL" clId="{C7EECF49-3C77-4537-A391-B07ACABD8125}" dt="2023-11-03T20:00:12.358" v="24594" actId="20577"/>
        <pc:sldMkLst>
          <pc:docMk/>
          <pc:sldMk cId="2383487051" sldId="264"/>
        </pc:sldMkLst>
        <pc:spChg chg="mod">
          <ac:chgData name="Matthew Charters" userId="0b442f0a-a94d-4e9a-a3a2-481ceb1d076f" providerId="ADAL" clId="{C7EECF49-3C77-4537-A391-B07ACABD8125}" dt="2023-11-02T18:19:14.802" v="6841" actId="26606"/>
          <ac:spMkLst>
            <pc:docMk/>
            <pc:sldMk cId="2383487051" sldId="264"/>
            <ac:spMk id="2" creationId="{C3EA60BA-8CCD-9066-B7E0-9580186D6220}"/>
          </ac:spMkLst>
        </pc:spChg>
        <pc:spChg chg="del">
          <ac:chgData name="Matthew Charters" userId="0b442f0a-a94d-4e9a-a3a2-481ceb1d076f" providerId="ADAL" clId="{C7EECF49-3C77-4537-A391-B07ACABD8125}" dt="2023-11-02T18:19:09.954" v="6840" actId="931"/>
          <ac:spMkLst>
            <pc:docMk/>
            <pc:sldMk cId="2383487051" sldId="264"/>
            <ac:spMk id="3" creationId="{C4998610-643A-D8E7-433F-A0C5C2387DB4}"/>
          </ac:spMkLst>
        </pc:spChg>
        <pc:spChg chg="mod">
          <ac:chgData name="Matthew Charters" userId="0b442f0a-a94d-4e9a-a3a2-481ceb1d076f" providerId="ADAL" clId="{C7EECF49-3C77-4537-A391-B07ACABD8125}" dt="2023-11-02T18:20:54.643" v="6965" actId="20577"/>
          <ac:spMkLst>
            <pc:docMk/>
            <pc:sldMk cId="2383487051" sldId="264"/>
            <ac:spMk id="4" creationId="{5AA559BB-914D-C486-BF2F-7637ECAA083C}"/>
          </ac:spMkLst>
        </pc:spChg>
        <pc:spChg chg="add mod ord">
          <ac:chgData name="Matthew Charters" userId="0b442f0a-a94d-4e9a-a3a2-481ceb1d076f" providerId="ADAL" clId="{C7EECF49-3C77-4537-A391-B07ACABD8125}" dt="2023-11-02T18:24:04.494" v="6979" actId="14100"/>
          <ac:spMkLst>
            <pc:docMk/>
            <pc:sldMk cId="2383487051" sldId="264"/>
            <ac:spMk id="9" creationId="{7486BCE6-7235-9713-F178-2BD322A5BB7C}"/>
          </ac:spMkLst>
        </pc:spChg>
        <pc:grpChg chg="add del">
          <ac:chgData name="Matthew Charters" userId="0b442f0a-a94d-4e9a-a3a2-481ceb1d076f" providerId="ADAL" clId="{C7EECF49-3C77-4537-A391-B07ACABD8125}" dt="2023-11-02T18:19:33.826" v="6844" actId="26606"/>
          <ac:grpSpMkLst>
            <pc:docMk/>
            <pc:sldMk cId="2383487051" sldId="264"/>
            <ac:grpSpMk id="11" creationId="{F2221BB3-7B5D-C899-7745-66D7AC3232A7}"/>
          </ac:grpSpMkLst>
        </pc:grpChg>
        <pc:grpChg chg="add">
          <ac:chgData name="Matthew Charters" userId="0b442f0a-a94d-4e9a-a3a2-481ceb1d076f" providerId="ADAL" clId="{C7EECF49-3C77-4537-A391-B07ACABD8125}" dt="2023-11-02T18:19:33.826" v="6844" actId="26606"/>
          <ac:grpSpMkLst>
            <pc:docMk/>
            <pc:sldMk cId="2383487051" sldId="264"/>
            <ac:grpSpMk id="18" creationId="{F2221BB3-7B5D-C899-7745-66D7AC3232A7}"/>
          </ac:grpSpMkLst>
        </pc:grpChg>
        <pc:picChg chg="add mod ord modCrop">
          <ac:chgData name="Matthew Charters" userId="0b442f0a-a94d-4e9a-a3a2-481ceb1d076f" providerId="ADAL" clId="{C7EECF49-3C77-4537-A391-B07ACABD8125}" dt="2023-11-02T18:24:20.250" v="6982" actId="1076"/>
          <ac:picMkLst>
            <pc:docMk/>
            <pc:sldMk cId="2383487051" sldId="264"/>
            <ac:picMk id="6" creationId="{5A4F8EE6-EE79-0408-D579-BD0D78E6760B}"/>
          </ac:picMkLst>
        </pc:picChg>
        <pc:picChg chg="add mod">
          <ac:chgData name="Matthew Charters" userId="0b442f0a-a94d-4e9a-a3a2-481ceb1d076f" providerId="ADAL" clId="{C7EECF49-3C77-4537-A391-B07ACABD8125}" dt="2023-11-02T18:22:37.757" v="6967" actId="1076"/>
          <ac:picMkLst>
            <pc:docMk/>
            <pc:sldMk cId="2383487051" sldId="264"/>
            <ac:picMk id="8" creationId="{CFBB2E5B-A60C-4267-ECA6-D60719A29964}"/>
          </ac:picMkLst>
        </pc:picChg>
        <pc:cxnChg chg="add del">
          <ac:chgData name="Matthew Charters" userId="0b442f0a-a94d-4e9a-a3a2-481ceb1d076f" providerId="ADAL" clId="{C7EECF49-3C77-4537-A391-B07ACABD8125}" dt="2023-11-02T18:24:20.909" v="6983" actId="11529"/>
          <ac:cxnSpMkLst>
            <pc:docMk/>
            <pc:sldMk cId="2383487051" sldId="264"/>
            <ac:cxnSpMk id="14" creationId="{0C0C253B-05B3-7056-4CFC-770D50C4469C}"/>
          </ac:cxnSpMkLst>
        </pc:cxnChg>
        <pc:cxnChg chg="add del">
          <ac:chgData name="Matthew Charters" userId="0b442f0a-a94d-4e9a-a3a2-481ceb1d076f" providerId="ADAL" clId="{C7EECF49-3C77-4537-A391-B07ACABD8125}" dt="2023-11-02T18:26:53.974" v="7234" actId="478"/>
          <ac:cxnSpMkLst>
            <pc:docMk/>
            <pc:sldMk cId="2383487051" sldId="264"/>
            <ac:cxnSpMk id="16" creationId="{70B58737-A1DC-E2D7-E63B-43655A19001E}"/>
          </ac:cxnSpMkLst>
        </pc:cxnChg>
        <pc:cxnChg chg="add del">
          <ac:chgData name="Matthew Charters" userId="0b442f0a-a94d-4e9a-a3a2-481ceb1d076f" providerId="ADAL" clId="{C7EECF49-3C77-4537-A391-B07ACABD8125}" dt="2023-11-02T18:26:52.289" v="7233" actId="478"/>
          <ac:cxnSpMkLst>
            <pc:docMk/>
            <pc:sldMk cId="2383487051" sldId="264"/>
            <ac:cxnSpMk id="21" creationId="{DC08F04C-DE7A-BA00-617D-941ACC2C546F}"/>
          </ac:cxnSpMkLst>
        </pc:cxnChg>
        <pc:cxnChg chg="add del">
          <ac:chgData name="Matthew Charters" userId="0b442f0a-a94d-4e9a-a3a2-481ceb1d076f" providerId="ADAL" clId="{C7EECF49-3C77-4537-A391-B07ACABD8125}" dt="2023-11-02T18:26:50.959" v="7232" actId="478"/>
          <ac:cxnSpMkLst>
            <pc:docMk/>
            <pc:sldMk cId="2383487051" sldId="264"/>
            <ac:cxnSpMk id="23" creationId="{28EFB74E-02D9-1155-C588-FBEE4912B767}"/>
          </ac:cxnSpMkLst>
        </pc:cxnChg>
      </pc:sldChg>
      <pc:sldChg chg="addSp delSp modSp new mod setBg addAnim delAnim modNotesTx">
        <pc:chgData name="Matthew Charters" userId="0b442f0a-a94d-4e9a-a3a2-481ceb1d076f" providerId="ADAL" clId="{C7EECF49-3C77-4537-A391-B07ACABD8125}" dt="2023-11-02T18:42:34.582" v="8948" actId="20577"/>
        <pc:sldMkLst>
          <pc:docMk/>
          <pc:sldMk cId="2872977042" sldId="265"/>
        </pc:sldMkLst>
        <pc:spChg chg="mod">
          <ac:chgData name="Matthew Charters" userId="0b442f0a-a94d-4e9a-a3a2-481ceb1d076f" providerId="ADAL" clId="{C7EECF49-3C77-4537-A391-B07ACABD8125}" dt="2023-11-02T18:37:19.619" v="8303" actId="26606"/>
          <ac:spMkLst>
            <pc:docMk/>
            <pc:sldMk cId="2872977042" sldId="265"/>
            <ac:spMk id="2" creationId="{FB259E23-C834-B68E-76AB-E6EA6EA33177}"/>
          </ac:spMkLst>
        </pc:spChg>
        <pc:spChg chg="del">
          <ac:chgData name="Matthew Charters" userId="0b442f0a-a94d-4e9a-a3a2-481ceb1d076f" providerId="ADAL" clId="{C7EECF49-3C77-4537-A391-B07ACABD8125}" dt="2023-11-02T18:37:09.128" v="8299" actId="931"/>
          <ac:spMkLst>
            <pc:docMk/>
            <pc:sldMk cId="2872977042" sldId="265"/>
            <ac:spMk id="3" creationId="{796D8215-1157-F9B3-1E75-8527B1EFC3D0}"/>
          </ac:spMkLst>
        </pc:spChg>
        <pc:spChg chg="mod">
          <ac:chgData name="Matthew Charters" userId="0b442f0a-a94d-4e9a-a3a2-481ceb1d076f" providerId="ADAL" clId="{C7EECF49-3C77-4537-A391-B07ACABD8125}" dt="2023-11-02T18:37:19.619" v="8303" actId="26606"/>
          <ac:spMkLst>
            <pc:docMk/>
            <pc:sldMk cId="2872977042" sldId="265"/>
            <ac:spMk id="4" creationId="{64B46BE3-D18F-974D-32EA-AACE42801BA7}"/>
          </ac:spMkLst>
        </pc:spChg>
        <pc:spChg chg="add del">
          <ac:chgData name="Matthew Charters" userId="0b442f0a-a94d-4e9a-a3a2-481ceb1d076f" providerId="ADAL" clId="{C7EECF49-3C77-4537-A391-B07ACABD8125}" dt="2023-11-02T18:37:19.605" v="8302" actId="26606"/>
          <ac:spMkLst>
            <pc:docMk/>
            <pc:sldMk cId="2872977042" sldId="265"/>
            <ac:spMk id="11" creationId="{36C4118A-B523-45D9-B427-8E05B2DEA65C}"/>
          </ac:spMkLst>
        </pc:spChg>
        <pc:spChg chg="add">
          <ac:chgData name="Matthew Charters" userId="0b442f0a-a94d-4e9a-a3a2-481ceb1d076f" providerId="ADAL" clId="{C7EECF49-3C77-4537-A391-B07ACABD8125}" dt="2023-11-02T18:37:19.619" v="8303" actId="26606"/>
          <ac:spMkLst>
            <pc:docMk/>
            <pc:sldMk cId="2872977042" sldId="265"/>
            <ac:spMk id="13" creationId="{026A84AF-6F58-471A-BF1F-10D8C03511C4}"/>
          </ac:spMkLst>
        </pc:spChg>
        <pc:picChg chg="add mod ord">
          <ac:chgData name="Matthew Charters" userId="0b442f0a-a94d-4e9a-a3a2-481ceb1d076f" providerId="ADAL" clId="{C7EECF49-3C77-4537-A391-B07ACABD8125}" dt="2023-11-02T18:37:19.619" v="8303" actId="26606"/>
          <ac:picMkLst>
            <pc:docMk/>
            <pc:sldMk cId="2872977042" sldId="265"/>
            <ac:picMk id="6" creationId="{3EAD2705-E5AE-FA8F-92B5-AFD4054C95F5}"/>
          </ac:picMkLst>
        </pc:picChg>
      </pc:sldChg>
      <pc:sldChg chg="addSp delSp modSp new mod setBg modNotesTx">
        <pc:chgData name="Matthew Charters" userId="0b442f0a-a94d-4e9a-a3a2-481ceb1d076f" providerId="ADAL" clId="{C7EECF49-3C77-4537-A391-B07ACABD8125}" dt="2023-11-05T01:34:21.604" v="24897" actId="20577"/>
        <pc:sldMkLst>
          <pc:docMk/>
          <pc:sldMk cId="2928336028" sldId="266"/>
        </pc:sldMkLst>
        <pc:spChg chg="mod">
          <ac:chgData name="Matthew Charters" userId="0b442f0a-a94d-4e9a-a3a2-481ceb1d076f" providerId="ADAL" clId="{C7EECF49-3C77-4537-A391-B07ACABD8125}" dt="2023-11-02T19:33:04.008" v="9617" actId="26606"/>
          <ac:spMkLst>
            <pc:docMk/>
            <pc:sldMk cId="2928336028" sldId="266"/>
            <ac:spMk id="2" creationId="{60697E5C-02E3-0635-3526-E8BDFB5AFBBD}"/>
          </ac:spMkLst>
        </pc:spChg>
        <pc:spChg chg="del">
          <ac:chgData name="Matthew Charters" userId="0b442f0a-a94d-4e9a-a3a2-481ceb1d076f" providerId="ADAL" clId="{C7EECF49-3C77-4537-A391-B07ACABD8125}" dt="2023-11-02T19:06:15.090" v="9177" actId="931"/>
          <ac:spMkLst>
            <pc:docMk/>
            <pc:sldMk cId="2928336028" sldId="266"/>
            <ac:spMk id="3" creationId="{45229B06-3AFE-2976-0A52-566DD2EB32B1}"/>
          </ac:spMkLst>
        </pc:spChg>
        <pc:spChg chg="mod">
          <ac:chgData name="Matthew Charters" userId="0b442f0a-a94d-4e9a-a3a2-481ceb1d076f" providerId="ADAL" clId="{C7EECF49-3C77-4537-A391-B07ACABD8125}" dt="2023-11-02T19:33:04.008" v="9617" actId="26606"/>
          <ac:spMkLst>
            <pc:docMk/>
            <pc:sldMk cId="2928336028" sldId="266"/>
            <ac:spMk id="4" creationId="{69638B0D-BC30-A2A5-DAF7-63E8BC918AA2}"/>
          </ac:spMkLst>
        </pc:spChg>
        <pc:spChg chg="add del">
          <ac:chgData name="Matthew Charters" userId="0b442f0a-a94d-4e9a-a3a2-481ceb1d076f" providerId="ADAL" clId="{C7EECF49-3C77-4537-A391-B07ACABD8125}" dt="2023-11-02T19:33:04.008" v="9617" actId="26606"/>
          <ac:spMkLst>
            <pc:docMk/>
            <pc:sldMk cId="2928336028" sldId="266"/>
            <ac:spMk id="11" creationId="{04812C46-200A-4DEB-A05E-3ED6C68C2387}"/>
          </ac:spMkLst>
        </pc:spChg>
        <pc:spChg chg="add del">
          <ac:chgData name="Matthew Charters" userId="0b442f0a-a94d-4e9a-a3a2-481ceb1d076f" providerId="ADAL" clId="{C7EECF49-3C77-4537-A391-B07ACABD8125}" dt="2023-11-02T19:33:04.008" v="9617" actId="26606"/>
          <ac:spMkLst>
            <pc:docMk/>
            <pc:sldMk cId="2928336028" sldId="266"/>
            <ac:spMk id="13" creationId="{A783CD55-1776-4C75-9A8F-D1179C0C7B48}"/>
          </ac:spMkLst>
        </pc:spChg>
        <pc:grpChg chg="add">
          <ac:chgData name="Matthew Charters" userId="0b442f0a-a94d-4e9a-a3a2-481ceb1d076f" providerId="ADAL" clId="{C7EECF49-3C77-4537-A391-B07ACABD8125}" dt="2023-11-02T19:33:04.008" v="9617" actId="26606"/>
          <ac:grpSpMkLst>
            <pc:docMk/>
            <pc:sldMk cId="2928336028" sldId="266"/>
            <ac:grpSpMk id="18" creationId="{1FD67D68-9B83-C338-8342-3348D8F22347}"/>
          </ac:grpSpMkLst>
        </pc:grpChg>
        <pc:picChg chg="add mod ord modCrop">
          <ac:chgData name="Matthew Charters" userId="0b442f0a-a94d-4e9a-a3a2-481ceb1d076f" providerId="ADAL" clId="{C7EECF49-3C77-4537-A391-B07ACABD8125}" dt="2023-11-02T19:33:04.008" v="9617" actId="26606"/>
          <ac:picMkLst>
            <pc:docMk/>
            <pc:sldMk cId="2928336028" sldId="266"/>
            <ac:picMk id="6" creationId="{9FFF9E44-FD03-85B3-F9EE-CB1BD67692D3}"/>
          </ac:picMkLst>
        </pc:picChg>
      </pc:sldChg>
      <pc:sldChg chg="addSp delSp modSp new mod setBg modNotesTx">
        <pc:chgData name="Matthew Charters" userId="0b442f0a-a94d-4e9a-a3a2-481ceb1d076f" providerId="ADAL" clId="{C7EECF49-3C77-4537-A391-B07ACABD8125}" dt="2023-11-05T01:36:35.295" v="24899" actId="1076"/>
        <pc:sldMkLst>
          <pc:docMk/>
          <pc:sldMk cId="1532701514" sldId="267"/>
        </pc:sldMkLst>
        <pc:spChg chg="mod">
          <ac:chgData name="Matthew Charters" userId="0b442f0a-a94d-4e9a-a3a2-481ceb1d076f" providerId="ADAL" clId="{C7EECF49-3C77-4537-A391-B07ACABD8125}" dt="2023-11-02T19:45:04.521" v="10107" actId="20577"/>
          <ac:spMkLst>
            <pc:docMk/>
            <pc:sldMk cId="1532701514" sldId="267"/>
            <ac:spMk id="2" creationId="{E14139C0-4B26-E9A5-CD58-2A5A8B1720DB}"/>
          </ac:spMkLst>
        </pc:spChg>
        <pc:spChg chg="add del">
          <ac:chgData name="Matthew Charters" userId="0b442f0a-a94d-4e9a-a3a2-481ceb1d076f" providerId="ADAL" clId="{C7EECF49-3C77-4537-A391-B07ACABD8125}" dt="2023-11-02T19:44:19.319" v="10075" actId="931"/>
          <ac:spMkLst>
            <pc:docMk/>
            <pc:sldMk cId="1532701514" sldId="267"/>
            <ac:spMk id="3" creationId="{29D35717-DBBC-0FBE-0B6D-8EE5A78449B0}"/>
          </ac:spMkLst>
        </pc:spChg>
        <pc:spChg chg="mod">
          <ac:chgData name="Matthew Charters" userId="0b442f0a-a94d-4e9a-a3a2-481ceb1d076f" providerId="ADAL" clId="{C7EECF49-3C77-4537-A391-B07ACABD8125}" dt="2023-11-02T19:49:19.490" v="10382" actId="20577"/>
          <ac:spMkLst>
            <pc:docMk/>
            <pc:sldMk cId="1532701514" sldId="267"/>
            <ac:spMk id="4" creationId="{BBD2BD52-1F54-A3D0-DFB6-F638B1E07576}"/>
          </ac:spMkLst>
        </pc:spChg>
        <pc:spChg chg="add del">
          <ac:chgData name="Matthew Charters" userId="0b442f0a-a94d-4e9a-a3a2-481ceb1d076f" providerId="ADAL" clId="{C7EECF49-3C77-4537-A391-B07ACABD8125}" dt="2023-11-02T19:43:11.860" v="10073" actId="26606"/>
          <ac:spMkLst>
            <pc:docMk/>
            <pc:sldMk cId="1532701514" sldId="267"/>
            <ac:spMk id="16" creationId="{04812C46-200A-4DEB-A05E-3ED6C68C2387}"/>
          </ac:spMkLst>
        </pc:spChg>
        <pc:spChg chg="add del">
          <ac:chgData name="Matthew Charters" userId="0b442f0a-a94d-4e9a-a3a2-481ceb1d076f" providerId="ADAL" clId="{C7EECF49-3C77-4537-A391-B07ACABD8125}" dt="2023-11-02T19:43:11.860" v="10073" actId="26606"/>
          <ac:spMkLst>
            <pc:docMk/>
            <pc:sldMk cId="1532701514" sldId="267"/>
            <ac:spMk id="17" creationId="{A783CD55-1776-4C75-9A8F-D1179C0C7B48}"/>
          </ac:spMkLst>
        </pc:spChg>
        <pc:grpChg chg="add del">
          <ac:chgData name="Matthew Charters" userId="0b442f0a-a94d-4e9a-a3a2-481ceb1d076f" providerId="ADAL" clId="{C7EECF49-3C77-4537-A391-B07ACABD8125}" dt="2023-11-02T19:42:33.966" v="10063" actId="26606"/>
          <ac:grpSpMkLst>
            <pc:docMk/>
            <pc:sldMk cId="1532701514" sldId="267"/>
            <ac:grpSpMk id="11" creationId="{2B33CDD2-C0CB-D8AD-886D-0ABC95A02B71}"/>
          </ac:grpSpMkLst>
        </pc:grpChg>
        <pc:picChg chg="add del mod ord modCrop">
          <ac:chgData name="Matthew Charters" userId="0b442f0a-a94d-4e9a-a3a2-481ceb1d076f" providerId="ADAL" clId="{C7EECF49-3C77-4537-A391-B07ACABD8125}" dt="2023-11-02T19:43:12.652" v="10074" actId="931"/>
          <ac:picMkLst>
            <pc:docMk/>
            <pc:sldMk cId="1532701514" sldId="267"/>
            <ac:picMk id="6" creationId="{9BBAB399-6D7C-2C63-EB67-419F6DB3798F}"/>
          </ac:picMkLst>
        </pc:picChg>
        <pc:picChg chg="add mod ord">
          <ac:chgData name="Matthew Charters" userId="0b442f0a-a94d-4e9a-a3a2-481ceb1d076f" providerId="ADAL" clId="{C7EECF49-3C77-4537-A391-B07ACABD8125}" dt="2023-11-05T01:36:35.295" v="24899" actId="1076"/>
          <ac:picMkLst>
            <pc:docMk/>
            <pc:sldMk cId="1532701514" sldId="267"/>
            <ac:picMk id="8" creationId="{1A496A4F-B018-33FA-173A-1E0C51166E03}"/>
          </ac:picMkLst>
        </pc:picChg>
      </pc:sldChg>
      <pc:sldChg chg="addSp delSp modSp new mod setBg modNotesTx">
        <pc:chgData name="Matthew Charters" userId="0b442f0a-a94d-4e9a-a3a2-481ceb1d076f" providerId="ADAL" clId="{C7EECF49-3C77-4537-A391-B07ACABD8125}" dt="2023-11-02T22:12:47.337" v="14337" actId="20577"/>
        <pc:sldMkLst>
          <pc:docMk/>
          <pc:sldMk cId="3130929343" sldId="268"/>
        </pc:sldMkLst>
        <pc:spChg chg="mod">
          <ac:chgData name="Matthew Charters" userId="0b442f0a-a94d-4e9a-a3a2-481ceb1d076f" providerId="ADAL" clId="{C7EECF49-3C77-4537-A391-B07ACABD8125}" dt="2023-11-02T20:04:36.941" v="11392" actId="26606"/>
          <ac:spMkLst>
            <pc:docMk/>
            <pc:sldMk cId="3130929343" sldId="268"/>
            <ac:spMk id="2" creationId="{9A11C978-905B-DB66-0FB9-47EEA25D0B8A}"/>
          </ac:spMkLst>
        </pc:spChg>
        <pc:spChg chg="del">
          <ac:chgData name="Matthew Charters" userId="0b442f0a-a94d-4e9a-a3a2-481ceb1d076f" providerId="ADAL" clId="{C7EECF49-3C77-4537-A391-B07ACABD8125}" dt="2023-11-02T19:58:26.876" v="11031" actId="931"/>
          <ac:spMkLst>
            <pc:docMk/>
            <pc:sldMk cId="3130929343" sldId="268"/>
            <ac:spMk id="3" creationId="{F3322BC1-FB59-C3F3-40A0-043CD1BA7461}"/>
          </ac:spMkLst>
        </pc:spChg>
        <pc:spChg chg="mod">
          <ac:chgData name="Matthew Charters" userId="0b442f0a-a94d-4e9a-a3a2-481ceb1d076f" providerId="ADAL" clId="{C7EECF49-3C77-4537-A391-B07ACABD8125}" dt="2023-11-02T22:11:31.370" v="14039" actId="6549"/>
          <ac:spMkLst>
            <pc:docMk/>
            <pc:sldMk cId="3130929343" sldId="268"/>
            <ac:spMk id="4" creationId="{1FA9244F-A168-F31F-0F77-DA7867A65243}"/>
          </ac:spMkLst>
        </pc:spChg>
        <pc:grpChg chg="add">
          <ac:chgData name="Matthew Charters" userId="0b442f0a-a94d-4e9a-a3a2-481ceb1d076f" providerId="ADAL" clId="{C7EECF49-3C77-4537-A391-B07ACABD8125}" dt="2023-11-02T20:04:36.941" v="11392" actId="26606"/>
          <ac:grpSpMkLst>
            <pc:docMk/>
            <pc:sldMk cId="3130929343" sldId="268"/>
            <ac:grpSpMk id="11" creationId="{A5AFD70F-20E3-55D2-E154-7D4FACFBB016}"/>
          </ac:grpSpMkLst>
        </pc:grpChg>
        <pc:picChg chg="add mod ord modCrop">
          <ac:chgData name="Matthew Charters" userId="0b442f0a-a94d-4e9a-a3a2-481ceb1d076f" providerId="ADAL" clId="{C7EECF49-3C77-4537-A391-B07ACABD8125}" dt="2023-11-02T20:04:36.941" v="11392" actId="26606"/>
          <ac:picMkLst>
            <pc:docMk/>
            <pc:sldMk cId="3130929343" sldId="268"/>
            <ac:picMk id="6" creationId="{B7E2EE6A-EA6A-13EE-5F89-8BDD80E2EAE0}"/>
          </ac:picMkLst>
        </pc:picChg>
      </pc:sldChg>
      <pc:sldChg chg="addSp delSp modSp new mod setBg modNotesTx">
        <pc:chgData name="Matthew Charters" userId="0b442f0a-a94d-4e9a-a3a2-481ceb1d076f" providerId="ADAL" clId="{C7EECF49-3C77-4537-A391-B07ACABD8125}" dt="2023-11-02T22:16:04.028" v="14536" actId="20577"/>
        <pc:sldMkLst>
          <pc:docMk/>
          <pc:sldMk cId="3154349941" sldId="269"/>
        </pc:sldMkLst>
        <pc:spChg chg="mod">
          <ac:chgData name="Matthew Charters" userId="0b442f0a-a94d-4e9a-a3a2-481ceb1d076f" providerId="ADAL" clId="{C7EECF49-3C77-4537-A391-B07ACABD8125}" dt="2023-11-02T20:13:33.293" v="11749" actId="26606"/>
          <ac:spMkLst>
            <pc:docMk/>
            <pc:sldMk cId="3154349941" sldId="269"/>
            <ac:spMk id="2" creationId="{28A8D1D1-E428-6E94-9E19-850E3C318A17}"/>
          </ac:spMkLst>
        </pc:spChg>
        <pc:spChg chg="del">
          <ac:chgData name="Matthew Charters" userId="0b442f0a-a94d-4e9a-a3a2-481ceb1d076f" providerId="ADAL" clId="{C7EECF49-3C77-4537-A391-B07ACABD8125}" dt="2023-11-02T20:13:22.890" v="11748" actId="931"/>
          <ac:spMkLst>
            <pc:docMk/>
            <pc:sldMk cId="3154349941" sldId="269"/>
            <ac:spMk id="3" creationId="{92F9482F-ABD8-1DDB-EB32-1977F0CDB957}"/>
          </ac:spMkLst>
        </pc:spChg>
        <pc:spChg chg="mod">
          <ac:chgData name="Matthew Charters" userId="0b442f0a-a94d-4e9a-a3a2-481ceb1d076f" providerId="ADAL" clId="{C7EECF49-3C77-4537-A391-B07ACABD8125}" dt="2023-11-02T20:13:40.778" v="11752" actId="5793"/>
          <ac:spMkLst>
            <pc:docMk/>
            <pc:sldMk cId="3154349941" sldId="269"/>
            <ac:spMk id="4" creationId="{221C144D-72E6-469D-756C-B89A1F952841}"/>
          </ac:spMkLst>
        </pc:spChg>
        <pc:spChg chg="add">
          <ac:chgData name="Matthew Charters" userId="0b442f0a-a94d-4e9a-a3a2-481ceb1d076f" providerId="ADAL" clId="{C7EECF49-3C77-4537-A391-B07ACABD8125}" dt="2023-11-02T20:13:33.293" v="11749" actId="26606"/>
          <ac:spMkLst>
            <pc:docMk/>
            <pc:sldMk cId="3154349941" sldId="269"/>
            <ac:spMk id="11" creationId="{80DF40B2-80F7-4E71-B46C-284163F3654A}"/>
          </ac:spMkLst>
        </pc:spChg>
        <pc:picChg chg="add mod ord">
          <ac:chgData name="Matthew Charters" userId="0b442f0a-a94d-4e9a-a3a2-481ceb1d076f" providerId="ADAL" clId="{C7EECF49-3C77-4537-A391-B07ACABD8125}" dt="2023-11-02T20:13:33.293" v="11749" actId="26606"/>
          <ac:picMkLst>
            <pc:docMk/>
            <pc:sldMk cId="3154349941" sldId="269"/>
            <ac:picMk id="6" creationId="{4013A512-45D2-2DD6-2D34-8BADF5A55988}"/>
          </ac:picMkLst>
        </pc:picChg>
      </pc:sldChg>
      <pc:sldChg chg="addSp delSp modSp new mod setBg modNotesTx">
        <pc:chgData name="Matthew Charters" userId="0b442f0a-a94d-4e9a-a3a2-481ceb1d076f" providerId="ADAL" clId="{C7EECF49-3C77-4537-A391-B07ACABD8125}" dt="2023-11-06T11:47:20.931" v="25583" actId="5793"/>
        <pc:sldMkLst>
          <pc:docMk/>
          <pc:sldMk cId="1855600090" sldId="270"/>
        </pc:sldMkLst>
        <pc:spChg chg="mod">
          <ac:chgData name="Matthew Charters" userId="0b442f0a-a94d-4e9a-a3a2-481ceb1d076f" providerId="ADAL" clId="{C7EECF49-3C77-4537-A391-B07ACABD8125}" dt="2023-11-03T00:54:51.872" v="15281" actId="26606"/>
          <ac:spMkLst>
            <pc:docMk/>
            <pc:sldMk cId="1855600090" sldId="270"/>
            <ac:spMk id="2" creationId="{CE598E8A-8CA8-A7B4-9838-3AF20A0B48A4}"/>
          </ac:spMkLst>
        </pc:spChg>
        <pc:spChg chg="del">
          <ac:chgData name="Matthew Charters" userId="0b442f0a-a94d-4e9a-a3a2-481ceb1d076f" providerId="ADAL" clId="{C7EECF49-3C77-4537-A391-B07ACABD8125}" dt="2023-11-03T00:54:45.589" v="15280" actId="931"/>
          <ac:spMkLst>
            <pc:docMk/>
            <pc:sldMk cId="1855600090" sldId="270"/>
            <ac:spMk id="3" creationId="{52BF1301-54E9-AC6C-FC42-61AB927CC306}"/>
          </ac:spMkLst>
        </pc:spChg>
        <pc:spChg chg="mod">
          <ac:chgData name="Matthew Charters" userId="0b442f0a-a94d-4e9a-a3a2-481ceb1d076f" providerId="ADAL" clId="{C7EECF49-3C77-4537-A391-B07ACABD8125}" dt="2023-11-06T11:47:20.931" v="25583" actId="5793"/>
          <ac:spMkLst>
            <pc:docMk/>
            <pc:sldMk cId="1855600090" sldId="270"/>
            <ac:spMk id="4" creationId="{A216A8E8-3DED-08E0-0348-D67DDFE83BBE}"/>
          </ac:spMkLst>
        </pc:spChg>
        <pc:spChg chg="add">
          <ac:chgData name="Matthew Charters" userId="0b442f0a-a94d-4e9a-a3a2-481ceb1d076f" providerId="ADAL" clId="{C7EECF49-3C77-4537-A391-B07ACABD8125}" dt="2023-11-03T00:54:51.872" v="15281" actId="26606"/>
          <ac:spMkLst>
            <pc:docMk/>
            <pc:sldMk cId="1855600090" sldId="270"/>
            <ac:spMk id="11" creationId="{80DF40B2-80F7-4E71-B46C-284163F3654A}"/>
          </ac:spMkLst>
        </pc:spChg>
        <pc:picChg chg="add mod ord">
          <ac:chgData name="Matthew Charters" userId="0b442f0a-a94d-4e9a-a3a2-481ceb1d076f" providerId="ADAL" clId="{C7EECF49-3C77-4537-A391-B07ACABD8125}" dt="2023-11-03T00:54:51.872" v="15281" actId="26606"/>
          <ac:picMkLst>
            <pc:docMk/>
            <pc:sldMk cId="1855600090" sldId="270"/>
            <ac:picMk id="6" creationId="{6CAA26B0-7054-C6E5-A1A4-C22D338C57EF}"/>
          </ac:picMkLst>
        </pc:picChg>
      </pc:sldChg>
      <pc:sldChg chg="addSp delSp modSp new mod modNotesTx">
        <pc:chgData name="Matthew Charters" userId="0b442f0a-a94d-4e9a-a3a2-481ceb1d076f" providerId="ADAL" clId="{C7EECF49-3C77-4537-A391-B07ACABD8125}" dt="2023-11-03T00:59:27.151" v="15669" actId="20577"/>
        <pc:sldMkLst>
          <pc:docMk/>
          <pc:sldMk cId="3444862830" sldId="271"/>
        </pc:sldMkLst>
        <pc:spChg chg="mod">
          <ac:chgData name="Matthew Charters" userId="0b442f0a-a94d-4e9a-a3a2-481ceb1d076f" providerId="ADAL" clId="{C7EECF49-3C77-4537-A391-B07ACABD8125}" dt="2023-11-02T20:27:09.058" v="12423" actId="20577"/>
          <ac:spMkLst>
            <pc:docMk/>
            <pc:sldMk cId="3444862830" sldId="271"/>
            <ac:spMk id="2" creationId="{D747B6B3-768B-478B-112B-4C8F1080BD88}"/>
          </ac:spMkLst>
        </pc:spChg>
        <pc:spChg chg="del">
          <ac:chgData name="Matthew Charters" userId="0b442f0a-a94d-4e9a-a3a2-481ceb1d076f" providerId="ADAL" clId="{C7EECF49-3C77-4537-A391-B07ACABD8125}" dt="2023-11-02T20:35:10.057" v="12720" actId="22"/>
          <ac:spMkLst>
            <pc:docMk/>
            <pc:sldMk cId="3444862830" sldId="271"/>
            <ac:spMk id="3" creationId="{6EADA70D-3009-DD2B-B3FC-439F60BF57D7}"/>
          </ac:spMkLst>
        </pc:spChg>
        <pc:spChg chg="mod">
          <ac:chgData name="Matthew Charters" userId="0b442f0a-a94d-4e9a-a3a2-481ceb1d076f" providerId="ADAL" clId="{C7EECF49-3C77-4537-A391-B07ACABD8125}" dt="2023-11-03T00:58:28.883" v="15486" actId="20577"/>
          <ac:spMkLst>
            <pc:docMk/>
            <pc:sldMk cId="3444862830" sldId="271"/>
            <ac:spMk id="4" creationId="{4B6DF3EF-8D04-B0B8-5B87-51FE604AB8A6}"/>
          </ac:spMkLst>
        </pc:spChg>
        <pc:spChg chg="add del mod">
          <ac:chgData name="Matthew Charters" userId="0b442f0a-a94d-4e9a-a3a2-481ceb1d076f" providerId="ADAL" clId="{C7EECF49-3C77-4537-A391-B07ACABD8125}" dt="2023-11-02T20:35:51.447" v="12722" actId="931"/>
          <ac:spMkLst>
            <pc:docMk/>
            <pc:sldMk cId="3444862830" sldId="271"/>
            <ac:spMk id="8" creationId="{B12D4E0F-BF11-1A51-9842-24A6CDDDE763}"/>
          </ac:spMkLst>
        </pc:spChg>
        <pc:spChg chg="add del mod">
          <ac:chgData name="Matthew Charters" userId="0b442f0a-a94d-4e9a-a3a2-481ceb1d076f" providerId="ADAL" clId="{C7EECF49-3C77-4537-A391-B07ACABD8125}" dt="2023-11-02T20:36:00.220" v="12724" actId="478"/>
          <ac:spMkLst>
            <pc:docMk/>
            <pc:sldMk cId="3444862830" sldId="271"/>
            <ac:spMk id="12" creationId="{08B91A66-3688-C8AA-3656-6856DD353736}"/>
          </ac:spMkLst>
        </pc:spChg>
        <pc:picChg chg="add del mod ord">
          <ac:chgData name="Matthew Charters" userId="0b442f0a-a94d-4e9a-a3a2-481ceb1d076f" providerId="ADAL" clId="{C7EECF49-3C77-4537-A391-B07ACABD8125}" dt="2023-11-02T20:35:39.434" v="12721" actId="478"/>
          <ac:picMkLst>
            <pc:docMk/>
            <pc:sldMk cId="3444862830" sldId="271"/>
            <ac:picMk id="6" creationId="{3B781A35-23C8-90B5-6A81-8FE4191190DB}"/>
          </ac:picMkLst>
        </pc:picChg>
        <pc:picChg chg="add del mod">
          <ac:chgData name="Matthew Charters" userId="0b442f0a-a94d-4e9a-a3a2-481ceb1d076f" providerId="ADAL" clId="{C7EECF49-3C77-4537-A391-B07ACABD8125}" dt="2023-11-02T20:35:58.215" v="12723" actId="478"/>
          <ac:picMkLst>
            <pc:docMk/>
            <pc:sldMk cId="3444862830" sldId="271"/>
            <ac:picMk id="10" creationId="{C143C91F-EBE1-C887-02CB-1420AB104580}"/>
          </ac:picMkLst>
        </pc:picChg>
        <pc:picChg chg="add del mod">
          <ac:chgData name="Matthew Charters" userId="0b442f0a-a94d-4e9a-a3a2-481ceb1d076f" providerId="ADAL" clId="{C7EECF49-3C77-4537-A391-B07ACABD8125}" dt="2023-11-02T20:40:43.143" v="12940" actId="478"/>
          <ac:picMkLst>
            <pc:docMk/>
            <pc:sldMk cId="3444862830" sldId="271"/>
            <ac:picMk id="14" creationId="{494712D9-A455-8F18-F0A2-1841F89EEC0C}"/>
          </ac:picMkLst>
        </pc:picChg>
        <pc:picChg chg="add del mod">
          <ac:chgData name="Matthew Charters" userId="0b442f0a-a94d-4e9a-a3a2-481ceb1d076f" providerId="ADAL" clId="{C7EECF49-3C77-4537-A391-B07ACABD8125}" dt="2023-11-02T20:40:44.751" v="12941" actId="478"/>
          <ac:picMkLst>
            <pc:docMk/>
            <pc:sldMk cId="3444862830" sldId="271"/>
            <ac:picMk id="16" creationId="{21102229-45E5-49B2-893F-795E6D6C0131}"/>
          </ac:picMkLst>
        </pc:picChg>
        <pc:picChg chg="add mod">
          <ac:chgData name="Matthew Charters" userId="0b442f0a-a94d-4e9a-a3a2-481ceb1d076f" providerId="ADAL" clId="{C7EECF49-3C77-4537-A391-B07ACABD8125}" dt="2023-11-02T20:44:09.297" v="12950" actId="1076"/>
          <ac:picMkLst>
            <pc:docMk/>
            <pc:sldMk cId="3444862830" sldId="271"/>
            <ac:picMk id="18" creationId="{CE9ECD96-2363-8D5F-00B0-D7C76534285D}"/>
          </ac:picMkLst>
        </pc:picChg>
        <pc:picChg chg="add mod">
          <ac:chgData name="Matthew Charters" userId="0b442f0a-a94d-4e9a-a3a2-481ceb1d076f" providerId="ADAL" clId="{C7EECF49-3C77-4537-A391-B07ACABD8125}" dt="2023-11-02T20:44:06.622" v="12949" actId="14100"/>
          <ac:picMkLst>
            <pc:docMk/>
            <pc:sldMk cId="3444862830" sldId="271"/>
            <ac:picMk id="20" creationId="{BEE2A6AF-5695-33AE-7C0E-9993F0BC3538}"/>
          </ac:picMkLst>
        </pc:picChg>
      </pc:sldChg>
      <pc:sldChg chg="addSp delSp modSp new mod modNotesTx">
        <pc:chgData name="Matthew Charters" userId="0b442f0a-a94d-4e9a-a3a2-481ceb1d076f" providerId="ADAL" clId="{C7EECF49-3C77-4537-A391-B07ACABD8125}" dt="2023-11-03T00:59:56.366" v="15672" actId="20577"/>
        <pc:sldMkLst>
          <pc:docMk/>
          <pc:sldMk cId="2318666006" sldId="272"/>
        </pc:sldMkLst>
        <pc:spChg chg="mod">
          <ac:chgData name="Matthew Charters" userId="0b442f0a-a94d-4e9a-a3a2-481ceb1d076f" providerId="ADAL" clId="{C7EECF49-3C77-4537-A391-B07ACABD8125}" dt="2023-11-02T22:03:50.322" v="13302" actId="20577"/>
          <ac:spMkLst>
            <pc:docMk/>
            <pc:sldMk cId="2318666006" sldId="272"/>
            <ac:spMk id="2" creationId="{B6A25C3A-4AB5-A4DA-93C3-0786779A07E0}"/>
          </ac:spMkLst>
        </pc:spChg>
        <pc:spChg chg="del">
          <ac:chgData name="Matthew Charters" userId="0b442f0a-a94d-4e9a-a3a2-481ceb1d076f" providerId="ADAL" clId="{C7EECF49-3C77-4537-A391-B07ACABD8125}" dt="2023-11-02T22:08:03.978" v="13622" actId="931"/>
          <ac:spMkLst>
            <pc:docMk/>
            <pc:sldMk cId="2318666006" sldId="272"/>
            <ac:spMk id="3" creationId="{95CA0F87-9B05-6C36-86E1-D4879FF4D612}"/>
          </ac:spMkLst>
        </pc:spChg>
        <pc:spChg chg="mod">
          <ac:chgData name="Matthew Charters" userId="0b442f0a-a94d-4e9a-a3a2-481ceb1d076f" providerId="ADAL" clId="{C7EECF49-3C77-4537-A391-B07ACABD8125}" dt="2023-11-02T22:11:20.971" v="14038" actId="20577"/>
          <ac:spMkLst>
            <pc:docMk/>
            <pc:sldMk cId="2318666006" sldId="272"/>
            <ac:spMk id="4" creationId="{7B05B12B-A11E-D97D-F54A-64A06A0A9691}"/>
          </ac:spMkLst>
        </pc:spChg>
        <pc:picChg chg="add mod modCrop">
          <ac:chgData name="Matthew Charters" userId="0b442f0a-a94d-4e9a-a3a2-481ceb1d076f" providerId="ADAL" clId="{C7EECF49-3C77-4537-A391-B07ACABD8125}" dt="2023-11-02T22:08:45.461" v="13630" actId="732"/>
          <ac:picMkLst>
            <pc:docMk/>
            <pc:sldMk cId="2318666006" sldId="272"/>
            <ac:picMk id="6" creationId="{19C3F86B-E638-EE1F-18E7-9AE6BD36B123}"/>
          </ac:picMkLst>
        </pc:picChg>
      </pc:sldChg>
      <pc:sldChg chg="addSp delSp modSp new mod setBg modNotesTx">
        <pc:chgData name="Matthew Charters" userId="0b442f0a-a94d-4e9a-a3a2-481ceb1d076f" providerId="ADAL" clId="{C7EECF49-3C77-4537-A391-B07ACABD8125}" dt="2023-11-03T02:01:12.091" v="19033" actId="5793"/>
        <pc:sldMkLst>
          <pc:docMk/>
          <pc:sldMk cId="2064519167" sldId="273"/>
        </pc:sldMkLst>
        <pc:spChg chg="mod">
          <ac:chgData name="Matthew Charters" userId="0b442f0a-a94d-4e9a-a3a2-481ceb1d076f" providerId="ADAL" clId="{C7EECF49-3C77-4537-A391-B07ACABD8125}" dt="2023-11-03T01:03:02.936" v="15674" actId="26606"/>
          <ac:spMkLst>
            <pc:docMk/>
            <pc:sldMk cId="2064519167" sldId="273"/>
            <ac:spMk id="2" creationId="{713A3C5A-C5D4-3B34-9D73-B66EAFA495C3}"/>
          </ac:spMkLst>
        </pc:spChg>
        <pc:spChg chg="del">
          <ac:chgData name="Matthew Charters" userId="0b442f0a-a94d-4e9a-a3a2-481ceb1d076f" providerId="ADAL" clId="{C7EECF49-3C77-4537-A391-B07ACABD8125}" dt="2023-11-03T01:03:00.007" v="15673" actId="931"/>
          <ac:spMkLst>
            <pc:docMk/>
            <pc:sldMk cId="2064519167" sldId="273"/>
            <ac:spMk id="3" creationId="{71400732-EC02-24A9-71B5-694060D6321A}"/>
          </ac:spMkLst>
        </pc:spChg>
        <pc:spChg chg="mod">
          <ac:chgData name="Matthew Charters" userId="0b442f0a-a94d-4e9a-a3a2-481ceb1d076f" providerId="ADAL" clId="{C7EECF49-3C77-4537-A391-B07ACABD8125}" dt="2023-11-03T02:01:12.091" v="19033" actId="5793"/>
          <ac:spMkLst>
            <pc:docMk/>
            <pc:sldMk cId="2064519167" sldId="273"/>
            <ac:spMk id="4" creationId="{C34D4A57-7C7A-CE61-AC92-D65DCF279721}"/>
          </ac:spMkLst>
        </pc:spChg>
        <pc:spChg chg="add">
          <ac:chgData name="Matthew Charters" userId="0b442f0a-a94d-4e9a-a3a2-481ceb1d076f" providerId="ADAL" clId="{C7EECF49-3C77-4537-A391-B07ACABD8125}" dt="2023-11-03T01:03:02.936" v="15674" actId="26606"/>
          <ac:spMkLst>
            <pc:docMk/>
            <pc:sldMk cId="2064519167" sldId="273"/>
            <ac:spMk id="11" creationId="{80DF40B2-80F7-4E71-B46C-284163F3654A}"/>
          </ac:spMkLst>
        </pc:spChg>
        <pc:picChg chg="add mod ord">
          <ac:chgData name="Matthew Charters" userId="0b442f0a-a94d-4e9a-a3a2-481ceb1d076f" providerId="ADAL" clId="{C7EECF49-3C77-4537-A391-B07ACABD8125}" dt="2023-11-03T01:03:02.936" v="15674" actId="26606"/>
          <ac:picMkLst>
            <pc:docMk/>
            <pc:sldMk cId="2064519167" sldId="273"/>
            <ac:picMk id="6" creationId="{A4C19EA0-DD91-2664-D922-566E88B6739D}"/>
          </ac:picMkLst>
        </pc:picChg>
      </pc:sldChg>
      <pc:sldChg chg="addSp delSp modSp new mod setBg modNotesTx">
        <pc:chgData name="Matthew Charters" userId="0b442f0a-a94d-4e9a-a3a2-481ceb1d076f" providerId="ADAL" clId="{C7EECF49-3C77-4537-A391-B07ACABD8125}" dt="2023-11-06T11:58:16.378" v="25670" actId="20577"/>
        <pc:sldMkLst>
          <pc:docMk/>
          <pc:sldMk cId="2041728295" sldId="274"/>
        </pc:sldMkLst>
        <pc:spChg chg="mod">
          <ac:chgData name="Matthew Charters" userId="0b442f0a-a94d-4e9a-a3a2-481ceb1d076f" providerId="ADAL" clId="{C7EECF49-3C77-4537-A391-B07ACABD8125}" dt="2023-11-02T22:53:09.644" v="15241" actId="20577"/>
          <ac:spMkLst>
            <pc:docMk/>
            <pc:sldMk cId="2041728295" sldId="274"/>
            <ac:spMk id="2" creationId="{87DE33F2-3636-A005-2973-C60081E55CAD}"/>
          </ac:spMkLst>
        </pc:spChg>
        <pc:spChg chg="del">
          <ac:chgData name="Matthew Charters" userId="0b442f0a-a94d-4e9a-a3a2-481ceb1d076f" providerId="ADAL" clId="{C7EECF49-3C77-4537-A391-B07ACABD8125}" dt="2023-11-02T22:52:15.730" v="15188" actId="931"/>
          <ac:spMkLst>
            <pc:docMk/>
            <pc:sldMk cId="2041728295" sldId="274"/>
            <ac:spMk id="3" creationId="{70B9AEB3-9813-91D2-73B4-40FDC9E4D4B6}"/>
          </ac:spMkLst>
        </pc:spChg>
        <pc:spChg chg="mod">
          <ac:chgData name="Matthew Charters" userId="0b442f0a-a94d-4e9a-a3a2-481ceb1d076f" providerId="ADAL" clId="{C7EECF49-3C77-4537-A391-B07ACABD8125}" dt="2023-11-03T01:06:54.529" v="15937" actId="14"/>
          <ac:spMkLst>
            <pc:docMk/>
            <pc:sldMk cId="2041728295" sldId="274"/>
            <ac:spMk id="4" creationId="{374430CE-5CD6-37A4-CB9D-0BCA602F4838}"/>
          </ac:spMkLst>
        </pc:spChg>
        <pc:spChg chg="add">
          <ac:chgData name="Matthew Charters" userId="0b442f0a-a94d-4e9a-a3a2-481ceb1d076f" providerId="ADAL" clId="{C7EECF49-3C77-4537-A391-B07ACABD8125}" dt="2023-11-02T22:52:21.219" v="15189" actId="26606"/>
          <ac:spMkLst>
            <pc:docMk/>
            <pc:sldMk cId="2041728295" sldId="274"/>
            <ac:spMk id="11" creationId="{B082622D-AAF3-4897-8629-FC918530DD86}"/>
          </ac:spMkLst>
        </pc:spChg>
        <pc:spChg chg="add">
          <ac:chgData name="Matthew Charters" userId="0b442f0a-a94d-4e9a-a3a2-481ceb1d076f" providerId="ADAL" clId="{C7EECF49-3C77-4537-A391-B07ACABD8125}" dt="2023-11-02T22:52:21.219" v="15189" actId="26606"/>
          <ac:spMkLst>
            <pc:docMk/>
            <pc:sldMk cId="2041728295" sldId="274"/>
            <ac:spMk id="13" creationId="{A7457DD9-5A45-400A-AB4B-4B4EDECA25F1}"/>
          </ac:spMkLst>
        </pc:spChg>
        <pc:spChg chg="add">
          <ac:chgData name="Matthew Charters" userId="0b442f0a-a94d-4e9a-a3a2-481ceb1d076f" providerId="ADAL" clId="{C7EECF49-3C77-4537-A391-B07ACABD8125}" dt="2023-11-02T22:52:21.219" v="15189" actId="26606"/>
          <ac:spMkLst>
            <pc:docMk/>
            <pc:sldMk cId="2041728295" sldId="274"/>
            <ac:spMk id="15" creationId="{441CF7D6-A660-431A-B0BB-140A0D5556B6}"/>
          </ac:spMkLst>
        </pc:spChg>
        <pc:spChg chg="add">
          <ac:chgData name="Matthew Charters" userId="0b442f0a-a94d-4e9a-a3a2-481ceb1d076f" providerId="ADAL" clId="{C7EECF49-3C77-4537-A391-B07ACABD8125}" dt="2023-11-02T22:52:21.219" v="15189" actId="26606"/>
          <ac:spMkLst>
            <pc:docMk/>
            <pc:sldMk cId="2041728295" sldId="274"/>
            <ac:spMk id="17" creationId="{0570A85B-3810-4F95-97B0-CBF4CCDB381C}"/>
          </ac:spMkLst>
        </pc:spChg>
        <pc:picChg chg="add mod ord modCrop">
          <ac:chgData name="Matthew Charters" userId="0b442f0a-a94d-4e9a-a3a2-481ceb1d076f" providerId="ADAL" clId="{C7EECF49-3C77-4537-A391-B07ACABD8125}" dt="2023-11-02T22:52:55.468" v="15194" actId="732"/>
          <ac:picMkLst>
            <pc:docMk/>
            <pc:sldMk cId="2041728295" sldId="274"/>
            <ac:picMk id="6" creationId="{D892E223-E2CB-BCA7-D680-D54B04B54898}"/>
          </ac:picMkLst>
        </pc:picChg>
      </pc:sldChg>
      <pc:sldChg chg="addSp delSp modSp new del mod">
        <pc:chgData name="Matthew Charters" userId="0b442f0a-a94d-4e9a-a3a2-481ceb1d076f" providerId="ADAL" clId="{C7EECF49-3C77-4537-A391-B07ACABD8125}" dt="2023-11-02T22:51:57.064" v="15186" actId="2696"/>
        <pc:sldMkLst>
          <pc:docMk/>
          <pc:sldMk cId="2930604083" sldId="274"/>
        </pc:sldMkLst>
        <pc:spChg chg="mod">
          <ac:chgData name="Matthew Charters" userId="0b442f0a-a94d-4e9a-a3a2-481ceb1d076f" providerId="ADAL" clId="{C7EECF49-3C77-4537-A391-B07ACABD8125}" dt="2023-11-02T22:51:19.842" v="15183" actId="20577"/>
          <ac:spMkLst>
            <pc:docMk/>
            <pc:sldMk cId="2930604083" sldId="274"/>
            <ac:spMk id="2" creationId="{3118A48F-4C82-EED5-F8C3-9CC7E09C8BE5}"/>
          </ac:spMkLst>
        </pc:spChg>
        <pc:spChg chg="del">
          <ac:chgData name="Matthew Charters" userId="0b442f0a-a94d-4e9a-a3a2-481ceb1d076f" providerId="ADAL" clId="{C7EECF49-3C77-4537-A391-B07ACABD8125}" dt="2023-11-02T22:51:35.313" v="15184" actId="931"/>
          <ac:spMkLst>
            <pc:docMk/>
            <pc:sldMk cId="2930604083" sldId="274"/>
            <ac:spMk id="3" creationId="{BB08D6A2-AFDD-14D5-3B58-1D580CB9CE42}"/>
          </ac:spMkLst>
        </pc:spChg>
        <pc:spChg chg="add mod">
          <ac:chgData name="Matthew Charters" userId="0b442f0a-a94d-4e9a-a3a2-481ceb1d076f" providerId="ADAL" clId="{C7EECF49-3C77-4537-A391-B07ACABD8125}" dt="2023-11-02T22:51:53.487" v="15185" actId="478"/>
          <ac:spMkLst>
            <pc:docMk/>
            <pc:sldMk cId="2930604083" sldId="274"/>
            <ac:spMk id="8" creationId="{D9792503-217C-97AA-A10F-20F363794DA0}"/>
          </ac:spMkLst>
        </pc:spChg>
        <pc:picChg chg="add del mod">
          <ac:chgData name="Matthew Charters" userId="0b442f0a-a94d-4e9a-a3a2-481ceb1d076f" providerId="ADAL" clId="{C7EECF49-3C77-4537-A391-B07ACABD8125}" dt="2023-11-02T22:51:53.487" v="15185" actId="478"/>
          <ac:picMkLst>
            <pc:docMk/>
            <pc:sldMk cId="2930604083" sldId="274"/>
            <ac:picMk id="6" creationId="{F1A42E6F-F308-16F4-796E-134DDC1BDFA5}"/>
          </ac:picMkLst>
        </pc:picChg>
      </pc:sldChg>
      <pc:sldChg chg="addSp delSp modSp new mod setBg modNotesTx">
        <pc:chgData name="Matthew Charters" userId="0b442f0a-a94d-4e9a-a3a2-481ceb1d076f" providerId="ADAL" clId="{C7EECF49-3C77-4537-A391-B07ACABD8125}" dt="2023-11-03T19:08:07.493" v="23480" actId="5793"/>
        <pc:sldMkLst>
          <pc:docMk/>
          <pc:sldMk cId="1654647338" sldId="275"/>
        </pc:sldMkLst>
        <pc:spChg chg="mod">
          <ac:chgData name="Matthew Charters" userId="0b442f0a-a94d-4e9a-a3a2-481ceb1d076f" providerId="ADAL" clId="{C7EECF49-3C77-4537-A391-B07ACABD8125}" dt="2023-11-03T19:07:15.165" v="23462" actId="26606"/>
          <ac:spMkLst>
            <pc:docMk/>
            <pc:sldMk cId="1654647338" sldId="275"/>
            <ac:spMk id="2" creationId="{5CC19CF2-4BB6-4AF2-A1F0-E29DC6002BDF}"/>
          </ac:spMkLst>
        </pc:spChg>
        <pc:spChg chg="del">
          <ac:chgData name="Matthew Charters" userId="0b442f0a-a94d-4e9a-a3a2-481ceb1d076f" providerId="ADAL" clId="{C7EECF49-3C77-4537-A391-B07ACABD8125}" dt="2023-11-03T19:07:08.593" v="23461" actId="931"/>
          <ac:spMkLst>
            <pc:docMk/>
            <pc:sldMk cId="1654647338" sldId="275"/>
            <ac:spMk id="3" creationId="{925E4236-4FBB-1ED8-683B-FAB43BD436BB}"/>
          </ac:spMkLst>
        </pc:spChg>
        <pc:spChg chg="mod">
          <ac:chgData name="Matthew Charters" userId="0b442f0a-a94d-4e9a-a3a2-481ceb1d076f" providerId="ADAL" clId="{C7EECF49-3C77-4537-A391-B07ACABD8125}" dt="2023-11-03T19:08:07.493" v="23480" actId="5793"/>
          <ac:spMkLst>
            <pc:docMk/>
            <pc:sldMk cId="1654647338" sldId="275"/>
            <ac:spMk id="4" creationId="{D9BDC59F-8370-BF98-324F-E5A8430630B8}"/>
          </ac:spMkLst>
        </pc:spChg>
        <pc:spChg chg="add del">
          <ac:chgData name="Matthew Charters" userId="0b442f0a-a94d-4e9a-a3a2-481ceb1d076f" providerId="ADAL" clId="{C7EECF49-3C77-4537-A391-B07ACABD8125}" dt="2023-11-03T19:07:48.587" v="23470" actId="26606"/>
          <ac:spMkLst>
            <pc:docMk/>
            <pc:sldMk cId="1654647338" sldId="275"/>
            <ac:spMk id="11" creationId="{80DF40B2-80F7-4E71-B46C-284163F3654A}"/>
          </ac:spMkLst>
        </pc:spChg>
        <pc:spChg chg="add del">
          <ac:chgData name="Matthew Charters" userId="0b442f0a-a94d-4e9a-a3a2-481ceb1d076f" providerId="ADAL" clId="{C7EECF49-3C77-4537-A391-B07ACABD8125}" dt="2023-11-03T19:07:48.587" v="23470" actId="26606"/>
          <ac:spMkLst>
            <pc:docMk/>
            <pc:sldMk cId="1654647338" sldId="275"/>
            <ac:spMk id="16" creationId="{80DF40B2-80F7-4E71-B46C-284163F3654A}"/>
          </ac:spMkLst>
        </pc:spChg>
        <pc:picChg chg="add mod ord">
          <ac:chgData name="Matthew Charters" userId="0b442f0a-a94d-4e9a-a3a2-481ceb1d076f" providerId="ADAL" clId="{C7EECF49-3C77-4537-A391-B07ACABD8125}" dt="2023-11-03T19:07:15.165" v="23462" actId="26606"/>
          <ac:picMkLst>
            <pc:docMk/>
            <pc:sldMk cId="1654647338" sldId="275"/>
            <ac:picMk id="6" creationId="{BB476229-B3AA-57F6-252F-485CFEE2BEDC}"/>
          </ac:picMkLst>
        </pc:picChg>
      </pc:sldChg>
      <pc:sldChg chg="addSp delSp modSp new mod setBg modNotesTx">
        <pc:chgData name="Matthew Charters" userId="0b442f0a-a94d-4e9a-a3a2-481ceb1d076f" providerId="ADAL" clId="{C7EECF49-3C77-4537-A391-B07ACABD8125}" dt="2023-11-03T20:06:44.223" v="24867" actId="20577"/>
        <pc:sldMkLst>
          <pc:docMk/>
          <pc:sldMk cId="3591802969" sldId="276"/>
        </pc:sldMkLst>
        <pc:spChg chg="mod">
          <ac:chgData name="Matthew Charters" userId="0b442f0a-a94d-4e9a-a3a2-481ceb1d076f" providerId="ADAL" clId="{C7EECF49-3C77-4537-A391-B07ACABD8125}" dt="2023-11-03T19:11:51.702" v="23482" actId="26606"/>
          <ac:spMkLst>
            <pc:docMk/>
            <pc:sldMk cId="3591802969" sldId="276"/>
            <ac:spMk id="2" creationId="{99CE0E08-A7A0-EF26-8DA3-1B5D8AFD7941}"/>
          </ac:spMkLst>
        </pc:spChg>
        <pc:spChg chg="del">
          <ac:chgData name="Matthew Charters" userId="0b442f0a-a94d-4e9a-a3a2-481ceb1d076f" providerId="ADAL" clId="{C7EECF49-3C77-4537-A391-B07ACABD8125}" dt="2023-11-03T19:11:46.637" v="23481" actId="931"/>
          <ac:spMkLst>
            <pc:docMk/>
            <pc:sldMk cId="3591802969" sldId="276"/>
            <ac:spMk id="3" creationId="{68638A6E-542B-B8BA-D0B0-F92DD6ADF8D9}"/>
          </ac:spMkLst>
        </pc:spChg>
        <pc:spChg chg="mod">
          <ac:chgData name="Matthew Charters" userId="0b442f0a-a94d-4e9a-a3a2-481ceb1d076f" providerId="ADAL" clId="{C7EECF49-3C77-4537-A391-B07ACABD8125}" dt="2023-11-03T19:12:01.435" v="23485" actId="5793"/>
          <ac:spMkLst>
            <pc:docMk/>
            <pc:sldMk cId="3591802969" sldId="276"/>
            <ac:spMk id="4" creationId="{260DD19F-583A-850D-D6AF-4A20D6B0A62A}"/>
          </ac:spMkLst>
        </pc:spChg>
        <pc:spChg chg="add">
          <ac:chgData name="Matthew Charters" userId="0b442f0a-a94d-4e9a-a3a2-481ceb1d076f" providerId="ADAL" clId="{C7EECF49-3C77-4537-A391-B07ACABD8125}" dt="2023-11-03T19:11:51.702" v="23482" actId="26606"/>
          <ac:spMkLst>
            <pc:docMk/>
            <pc:sldMk cId="3591802969" sldId="276"/>
            <ac:spMk id="11" creationId="{80DF40B2-80F7-4E71-B46C-284163F3654A}"/>
          </ac:spMkLst>
        </pc:spChg>
        <pc:picChg chg="add mod ord">
          <ac:chgData name="Matthew Charters" userId="0b442f0a-a94d-4e9a-a3a2-481ceb1d076f" providerId="ADAL" clId="{C7EECF49-3C77-4537-A391-B07ACABD8125}" dt="2023-11-03T19:11:51.702" v="23482" actId="26606"/>
          <ac:picMkLst>
            <pc:docMk/>
            <pc:sldMk cId="3591802969" sldId="276"/>
            <ac:picMk id="6" creationId="{388A709A-F5BF-600C-BB4F-CAA6E22BA0EC}"/>
          </ac:picMkLst>
        </pc:picChg>
      </pc:sldChg>
      <pc:sldChg chg="addSp delSp modSp new mod setBg modNotesTx">
        <pc:chgData name="Matthew Charters" userId="0b442f0a-a94d-4e9a-a3a2-481ceb1d076f" providerId="ADAL" clId="{C7EECF49-3C77-4537-A391-B07ACABD8125}" dt="2023-11-03T19:21:30.863" v="23487" actId="26606"/>
        <pc:sldMkLst>
          <pc:docMk/>
          <pc:sldMk cId="3173929206" sldId="277"/>
        </pc:sldMkLst>
        <pc:spChg chg="mod">
          <ac:chgData name="Matthew Charters" userId="0b442f0a-a94d-4e9a-a3a2-481ceb1d076f" providerId="ADAL" clId="{C7EECF49-3C77-4537-A391-B07ACABD8125}" dt="2023-11-03T19:21:30.863" v="23487" actId="26606"/>
          <ac:spMkLst>
            <pc:docMk/>
            <pc:sldMk cId="3173929206" sldId="277"/>
            <ac:spMk id="2" creationId="{7BE26588-CDB2-9805-9ACA-5F2121F17C0F}"/>
          </ac:spMkLst>
        </pc:spChg>
        <pc:spChg chg="del">
          <ac:chgData name="Matthew Charters" userId="0b442f0a-a94d-4e9a-a3a2-481ceb1d076f" providerId="ADAL" clId="{C7EECF49-3C77-4537-A391-B07ACABD8125}" dt="2023-11-03T19:21:27.682" v="23486" actId="931"/>
          <ac:spMkLst>
            <pc:docMk/>
            <pc:sldMk cId="3173929206" sldId="277"/>
            <ac:spMk id="3" creationId="{6C9668CE-9128-8AB3-E0A3-CCF4359C6912}"/>
          </ac:spMkLst>
        </pc:spChg>
        <pc:spChg chg="mod">
          <ac:chgData name="Matthew Charters" userId="0b442f0a-a94d-4e9a-a3a2-481ceb1d076f" providerId="ADAL" clId="{C7EECF49-3C77-4537-A391-B07ACABD8125}" dt="2023-11-03T19:21:30.863" v="23487" actId="26606"/>
          <ac:spMkLst>
            <pc:docMk/>
            <pc:sldMk cId="3173929206" sldId="277"/>
            <ac:spMk id="4" creationId="{77063C1D-AA5D-C85F-9554-82F04D05AB49}"/>
          </ac:spMkLst>
        </pc:spChg>
        <pc:spChg chg="add">
          <ac:chgData name="Matthew Charters" userId="0b442f0a-a94d-4e9a-a3a2-481ceb1d076f" providerId="ADAL" clId="{C7EECF49-3C77-4537-A391-B07ACABD8125}" dt="2023-11-03T19:21:30.863" v="23487" actId="26606"/>
          <ac:spMkLst>
            <pc:docMk/>
            <pc:sldMk cId="3173929206" sldId="277"/>
            <ac:spMk id="11" creationId="{80DF40B2-80F7-4E71-B46C-284163F3654A}"/>
          </ac:spMkLst>
        </pc:spChg>
        <pc:picChg chg="add mod ord">
          <ac:chgData name="Matthew Charters" userId="0b442f0a-a94d-4e9a-a3a2-481ceb1d076f" providerId="ADAL" clId="{C7EECF49-3C77-4537-A391-B07ACABD8125}" dt="2023-11-03T19:21:30.863" v="23487" actId="26606"/>
          <ac:picMkLst>
            <pc:docMk/>
            <pc:sldMk cId="3173929206" sldId="277"/>
            <ac:picMk id="6" creationId="{AA5333C5-9F81-64B4-B298-8E887E0466E7}"/>
          </ac:picMkLst>
        </pc:picChg>
      </pc:sldChg>
      <pc:sldChg chg="addSp delSp modSp new mod setBg">
        <pc:chgData name="Matthew Charters" userId="0b442f0a-a94d-4e9a-a3a2-481ceb1d076f" providerId="ADAL" clId="{C7EECF49-3C77-4537-A391-B07ACABD8125}" dt="2023-11-03T19:24:03.938" v="23495" actId="5793"/>
        <pc:sldMkLst>
          <pc:docMk/>
          <pc:sldMk cId="4151102925" sldId="278"/>
        </pc:sldMkLst>
        <pc:spChg chg="mod">
          <ac:chgData name="Matthew Charters" userId="0b442f0a-a94d-4e9a-a3a2-481ceb1d076f" providerId="ADAL" clId="{C7EECF49-3C77-4537-A391-B07ACABD8125}" dt="2023-11-03T19:23:53.116" v="23489" actId="26606"/>
          <ac:spMkLst>
            <pc:docMk/>
            <pc:sldMk cId="4151102925" sldId="278"/>
            <ac:spMk id="2" creationId="{AD84B0AD-24CA-231C-113B-34B2FBEE276D}"/>
          </ac:spMkLst>
        </pc:spChg>
        <pc:spChg chg="del">
          <ac:chgData name="Matthew Charters" userId="0b442f0a-a94d-4e9a-a3a2-481ceb1d076f" providerId="ADAL" clId="{C7EECF49-3C77-4537-A391-B07ACABD8125}" dt="2023-11-03T19:23:48.638" v="23488" actId="931"/>
          <ac:spMkLst>
            <pc:docMk/>
            <pc:sldMk cId="4151102925" sldId="278"/>
            <ac:spMk id="3" creationId="{4DE3C4F7-CE68-A586-E41F-5700AD35A31B}"/>
          </ac:spMkLst>
        </pc:spChg>
        <pc:spChg chg="mod">
          <ac:chgData name="Matthew Charters" userId="0b442f0a-a94d-4e9a-a3a2-481ceb1d076f" providerId="ADAL" clId="{C7EECF49-3C77-4537-A391-B07ACABD8125}" dt="2023-11-03T19:24:03.938" v="23495" actId="5793"/>
          <ac:spMkLst>
            <pc:docMk/>
            <pc:sldMk cId="4151102925" sldId="278"/>
            <ac:spMk id="4" creationId="{CB8B88AE-404F-022D-5CE4-5DC96DAFE69F}"/>
          </ac:spMkLst>
        </pc:spChg>
        <pc:spChg chg="add">
          <ac:chgData name="Matthew Charters" userId="0b442f0a-a94d-4e9a-a3a2-481ceb1d076f" providerId="ADAL" clId="{C7EECF49-3C77-4537-A391-B07ACABD8125}" dt="2023-11-03T19:23:53.116" v="23489" actId="26606"/>
          <ac:spMkLst>
            <pc:docMk/>
            <pc:sldMk cId="4151102925" sldId="278"/>
            <ac:spMk id="11" creationId="{80DF40B2-80F7-4E71-B46C-284163F3654A}"/>
          </ac:spMkLst>
        </pc:spChg>
        <pc:picChg chg="add mod ord">
          <ac:chgData name="Matthew Charters" userId="0b442f0a-a94d-4e9a-a3a2-481ceb1d076f" providerId="ADAL" clId="{C7EECF49-3C77-4537-A391-B07ACABD8125}" dt="2023-11-03T19:23:53.116" v="23489" actId="26606"/>
          <ac:picMkLst>
            <pc:docMk/>
            <pc:sldMk cId="4151102925" sldId="278"/>
            <ac:picMk id="6" creationId="{20BBA4A3-BF0A-EDCA-CDF2-F517B1CFA379}"/>
          </ac:picMkLst>
        </pc:picChg>
      </pc:sldChg>
      <pc:sldChg chg="modSp new del mod">
        <pc:chgData name="Matthew Charters" userId="0b442f0a-a94d-4e9a-a3a2-481ceb1d076f" providerId="ADAL" clId="{C7EECF49-3C77-4537-A391-B07ACABD8125}" dt="2023-11-03T19:42:16.082" v="23951" actId="2696"/>
        <pc:sldMkLst>
          <pc:docMk/>
          <pc:sldMk cId="1986537044" sldId="279"/>
        </pc:sldMkLst>
        <pc:spChg chg="mod">
          <ac:chgData name="Matthew Charters" userId="0b442f0a-a94d-4e9a-a3a2-481ceb1d076f" providerId="ADAL" clId="{C7EECF49-3C77-4537-A391-B07ACABD8125}" dt="2023-11-03T17:41:09.859" v="22761" actId="122"/>
          <ac:spMkLst>
            <pc:docMk/>
            <pc:sldMk cId="1986537044" sldId="279"/>
            <ac:spMk id="2" creationId="{6E7507A3-5244-6CC4-AEB9-8C5B252BA8D9}"/>
          </ac:spMkLst>
        </pc:spChg>
        <pc:spChg chg="mod">
          <ac:chgData name="Matthew Charters" userId="0b442f0a-a94d-4e9a-a3a2-481ceb1d076f" providerId="ADAL" clId="{C7EECF49-3C77-4537-A391-B07ACABD8125}" dt="2023-11-03T17:42:26.461" v="22823" actId="6549"/>
          <ac:spMkLst>
            <pc:docMk/>
            <pc:sldMk cId="1986537044" sldId="279"/>
            <ac:spMk id="3" creationId="{8A70047D-6DB7-4B3E-4DAB-FC3C47BD1199}"/>
          </ac:spMkLst>
        </pc:spChg>
      </pc:sldChg>
      <pc:sldChg chg="addSp delSp modSp new mod setBg modNotesTx">
        <pc:chgData name="Matthew Charters" userId="0b442f0a-a94d-4e9a-a3a2-481ceb1d076f" providerId="ADAL" clId="{C7EECF49-3C77-4537-A391-B07ACABD8125}" dt="2023-11-06T11:22:10.240" v="25400" actId="20577"/>
        <pc:sldMkLst>
          <pc:docMk/>
          <pc:sldMk cId="2074334576" sldId="280"/>
        </pc:sldMkLst>
        <pc:spChg chg="mod">
          <ac:chgData name="Matthew Charters" userId="0b442f0a-a94d-4e9a-a3a2-481ceb1d076f" providerId="ADAL" clId="{C7EECF49-3C77-4537-A391-B07ACABD8125}" dt="2023-11-03T17:51:13.285" v="23309" actId="26606"/>
          <ac:spMkLst>
            <pc:docMk/>
            <pc:sldMk cId="2074334576" sldId="280"/>
            <ac:spMk id="2" creationId="{99CD987E-2364-A038-084B-31C27137AC6B}"/>
          </ac:spMkLst>
        </pc:spChg>
        <pc:spChg chg="del">
          <ac:chgData name="Matthew Charters" userId="0b442f0a-a94d-4e9a-a3a2-481ceb1d076f" providerId="ADAL" clId="{C7EECF49-3C77-4537-A391-B07ACABD8125}" dt="2023-11-03T17:50:46.204" v="23306" actId="931"/>
          <ac:spMkLst>
            <pc:docMk/>
            <pc:sldMk cId="2074334576" sldId="280"/>
            <ac:spMk id="3" creationId="{AF393EAC-FE0D-884F-C1F8-32689FF28E9D}"/>
          </ac:spMkLst>
        </pc:spChg>
        <pc:spChg chg="mod">
          <ac:chgData name="Matthew Charters" userId="0b442f0a-a94d-4e9a-a3a2-481ceb1d076f" providerId="ADAL" clId="{C7EECF49-3C77-4537-A391-B07ACABD8125}" dt="2023-11-03T17:57:55.861" v="23365" actId="5793"/>
          <ac:spMkLst>
            <pc:docMk/>
            <pc:sldMk cId="2074334576" sldId="280"/>
            <ac:spMk id="4" creationId="{C73A63E2-93F2-42EC-1754-B5CBFF2D7071}"/>
          </ac:spMkLst>
        </pc:spChg>
        <pc:spChg chg="add">
          <ac:chgData name="Matthew Charters" userId="0b442f0a-a94d-4e9a-a3a2-481ceb1d076f" providerId="ADAL" clId="{C7EECF49-3C77-4537-A391-B07ACABD8125}" dt="2023-11-03T17:51:13.285" v="23309" actId="26606"/>
          <ac:spMkLst>
            <pc:docMk/>
            <pc:sldMk cId="2074334576" sldId="280"/>
            <ac:spMk id="15" creationId="{D1D34770-47A8-402C-AF23-2B653F2D88C1}"/>
          </ac:spMkLst>
        </pc:spChg>
        <pc:grpChg chg="add del">
          <ac:chgData name="Matthew Charters" userId="0b442f0a-a94d-4e9a-a3a2-481ceb1d076f" providerId="ADAL" clId="{C7EECF49-3C77-4537-A391-B07ACABD8125}" dt="2023-11-03T17:51:13.280" v="23308" actId="26606"/>
          <ac:grpSpMkLst>
            <pc:docMk/>
            <pc:sldMk cId="2074334576" sldId="280"/>
            <ac:grpSpMk id="11" creationId="{8CE57D37-C2D0-066B-1AE3-6F4244344F27}"/>
          </ac:grpSpMkLst>
        </pc:grpChg>
        <pc:picChg chg="add mod ord modCrop">
          <ac:chgData name="Matthew Charters" userId="0b442f0a-a94d-4e9a-a3a2-481ceb1d076f" providerId="ADAL" clId="{C7EECF49-3C77-4537-A391-B07ACABD8125}" dt="2023-11-03T17:54:14.651" v="23346" actId="1076"/>
          <ac:picMkLst>
            <pc:docMk/>
            <pc:sldMk cId="2074334576" sldId="280"/>
            <ac:picMk id="6" creationId="{1D09483C-2425-722D-999F-7452F7238C42}"/>
          </ac:picMkLst>
        </pc:picChg>
      </pc:sldChg>
      <pc:sldChg chg="addSp delSp modSp new mod setBg">
        <pc:chgData name="Matthew Charters" userId="0b442f0a-a94d-4e9a-a3a2-481ceb1d076f" providerId="ADAL" clId="{C7EECF49-3C77-4537-A391-B07ACABD8125}" dt="2023-11-03T19:43:04.581" v="23969" actId="5793"/>
        <pc:sldMkLst>
          <pc:docMk/>
          <pc:sldMk cId="3665576369" sldId="281"/>
        </pc:sldMkLst>
        <pc:spChg chg="mod">
          <ac:chgData name="Matthew Charters" userId="0b442f0a-a94d-4e9a-a3a2-481ceb1d076f" providerId="ADAL" clId="{C7EECF49-3C77-4537-A391-B07ACABD8125}" dt="2023-11-03T19:42:59.050" v="23966" actId="26606"/>
          <ac:spMkLst>
            <pc:docMk/>
            <pc:sldMk cId="3665576369" sldId="281"/>
            <ac:spMk id="2" creationId="{7E4C2029-10E2-8E08-0F7D-38F0F906A440}"/>
          </ac:spMkLst>
        </pc:spChg>
        <pc:spChg chg="del">
          <ac:chgData name="Matthew Charters" userId="0b442f0a-a94d-4e9a-a3a2-481ceb1d076f" providerId="ADAL" clId="{C7EECF49-3C77-4537-A391-B07ACABD8125}" dt="2023-11-03T19:42:50.416" v="23965" actId="931"/>
          <ac:spMkLst>
            <pc:docMk/>
            <pc:sldMk cId="3665576369" sldId="281"/>
            <ac:spMk id="3" creationId="{AB1A759E-F153-71C1-DD37-DEC1EB9693B3}"/>
          </ac:spMkLst>
        </pc:spChg>
        <pc:spChg chg="mod">
          <ac:chgData name="Matthew Charters" userId="0b442f0a-a94d-4e9a-a3a2-481ceb1d076f" providerId="ADAL" clId="{C7EECF49-3C77-4537-A391-B07ACABD8125}" dt="2023-11-03T19:43:04.581" v="23969" actId="5793"/>
          <ac:spMkLst>
            <pc:docMk/>
            <pc:sldMk cId="3665576369" sldId="281"/>
            <ac:spMk id="4" creationId="{437864DD-67FA-6552-D4B2-0F8C638CEC46}"/>
          </ac:spMkLst>
        </pc:spChg>
        <pc:spChg chg="add">
          <ac:chgData name="Matthew Charters" userId="0b442f0a-a94d-4e9a-a3a2-481ceb1d076f" providerId="ADAL" clId="{C7EECF49-3C77-4537-A391-B07ACABD8125}" dt="2023-11-03T19:42:59.050" v="23966" actId="26606"/>
          <ac:spMkLst>
            <pc:docMk/>
            <pc:sldMk cId="3665576369" sldId="281"/>
            <ac:spMk id="11" creationId="{99192C51-B764-4A9B-9587-5EF8B628B8D9}"/>
          </ac:spMkLst>
        </pc:spChg>
        <pc:picChg chg="add mod ord">
          <ac:chgData name="Matthew Charters" userId="0b442f0a-a94d-4e9a-a3a2-481ceb1d076f" providerId="ADAL" clId="{C7EECF49-3C77-4537-A391-B07ACABD8125}" dt="2023-11-03T19:42:59.050" v="23966" actId="26606"/>
          <ac:picMkLst>
            <pc:docMk/>
            <pc:sldMk cId="3665576369" sldId="281"/>
            <ac:picMk id="6" creationId="{7ACD0299-20B0-C954-33A7-8F79F9A068F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74A32E-DFA3-489F-BDF3-9AD0DD5591C6}" type="datetimeFigureOut">
              <a:rPr lang="en-CA" smtClean="0"/>
              <a:t>2024-10-22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F638D-9E8D-46BC-B40B-6F0B4B23764B}" type="slidenum">
              <a:rPr lang="en-CA" smtClean="0"/>
              <a:t>‹#›</a:t>
            </a:fld>
            <a:endParaRPr lang="en-CA"/>
          </a:p>
        </p:txBody>
      </p:sp>
    </p:spTree>
    <p:extLst>
      <p:ext uri="{BB962C8B-B14F-4D97-AF65-F5344CB8AC3E}">
        <p14:creationId xmlns:p14="http://schemas.microsoft.com/office/powerpoint/2010/main" val="1057302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This </a:t>
            </a:r>
            <a:r>
              <a:rPr lang="en-US" dirty="0"/>
              <a:t>talk will focus on what has emerged – really the last few years – on what has been termed “Generative AI”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Algorithms that produce content, text and images like the one here</a:t>
            </a:r>
          </a:p>
          <a:p>
            <a:pPr marL="171450" indent="-171450">
              <a:buFont typeface="Arial" panose="020B0604020202020204" pitchFamily="34" charset="0"/>
              <a:buChar char="•"/>
            </a:pPr>
            <a:r>
              <a:rPr lang="en-US" dirty="0"/>
              <a:t>Some of us might be wondering how these advancements are going to be used, specifically in prospect research.</a:t>
            </a:r>
          </a:p>
          <a:p>
            <a:pPr marL="171450" indent="-171450">
              <a:buFont typeface="Arial" panose="020B0604020202020204" pitchFamily="34" charset="0"/>
              <a:buChar char="•"/>
            </a:pPr>
            <a:r>
              <a:rPr lang="en-US" dirty="0"/>
              <a:t>I want to go backwards and take a look at where these models came from</a:t>
            </a:r>
          </a:p>
          <a:p>
            <a:pPr marL="171450" indent="-171450">
              <a:buFont typeface="Arial" panose="020B0604020202020204" pitchFamily="34" charset="0"/>
              <a:buChar char="•"/>
            </a:pPr>
            <a:r>
              <a:rPr lang="en-US" dirty="0"/>
              <a:t>Knowing a bit more about how these models work can help you figure out what they’re good at and where to apply them</a:t>
            </a:r>
            <a:endParaRPr lang="en-CA" dirty="0"/>
          </a:p>
        </p:txBody>
      </p:sp>
      <p:sp>
        <p:nvSpPr>
          <p:cNvPr id="4" name="Slide Number Placeholder 3"/>
          <p:cNvSpPr>
            <a:spLocks noGrp="1"/>
          </p:cNvSpPr>
          <p:nvPr>
            <p:ph type="sldNum" sz="quarter" idx="5"/>
          </p:nvPr>
        </p:nvSpPr>
        <p:spPr/>
        <p:txBody>
          <a:bodyPr/>
          <a:lstStyle/>
          <a:p>
            <a:fld id="{C93F638D-9E8D-46BC-B40B-6F0B4B23764B}" type="slidenum">
              <a:rPr lang="en-CA" smtClean="0"/>
              <a:t>2</a:t>
            </a:fld>
            <a:endParaRPr lang="en-CA"/>
          </a:p>
        </p:txBody>
      </p:sp>
    </p:spTree>
    <p:extLst>
      <p:ext uri="{BB962C8B-B14F-4D97-AF65-F5344CB8AC3E}">
        <p14:creationId xmlns:p14="http://schemas.microsoft.com/office/powerpoint/2010/main" val="1587022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Researchers created a 5 layer image recognition model that could show them the patterns it was recognizing</a:t>
            </a:r>
          </a:p>
          <a:p>
            <a:pPr marL="171450" indent="-171450">
              <a:buFont typeface="Arial" panose="020B0604020202020204" pitchFamily="34" charset="0"/>
              <a:buChar char="•"/>
            </a:pPr>
            <a:r>
              <a:rPr lang="en-US" dirty="0"/>
              <a:t>So it’s after 2012 that deep learning really takes off and we see lots of different applications from a combination of lots of data and lots of layers</a:t>
            </a:r>
          </a:p>
          <a:p>
            <a:pPr marL="628650" lvl="1" indent="-171450">
              <a:buFont typeface="Arial" panose="020B0604020202020204" pitchFamily="34" charset="0"/>
              <a:buChar char="•"/>
            </a:pPr>
            <a:r>
              <a:rPr lang="en-US" dirty="0"/>
              <a:t>Voice recognition like Siri, Alexa</a:t>
            </a:r>
          </a:p>
          <a:p>
            <a:pPr marL="628650" lvl="1" indent="-171450">
              <a:buFont typeface="Arial" panose="020B0604020202020204" pitchFamily="34" charset="0"/>
              <a:buChar char="•"/>
            </a:pPr>
            <a:r>
              <a:rPr lang="en-US" dirty="0"/>
              <a:t>Image detection</a:t>
            </a:r>
          </a:p>
          <a:p>
            <a:pPr marL="628650" lvl="1" indent="-171450">
              <a:buFont typeface="Arial" panose="020B0604020202020204" pitchFamily="34" charset="0"/>
              <a:buChar char="•"/>
            </a:pPr>
            <a:r>
              <a:rPr lang="en-US" dirty="0"/>
              <a:t>Text to speech</a:t>
            </a:r>
          </a:p>
          <a:p>
            <a:pPr marL="628650" lvl="1" indent="-171450">
              <a:buFont typeface="Arial" panose="020B0604020202020204" pitchFamily="34" charset="0"/>
              <a:buChar char="•"/>
            </a:pPr>
            <a:r>
              <a:rPr lang="en-US" dirty="0"/>
              <a:t>Language models</a:t>
            </a:r>
          </a:p>
          <a:p>
            <a:pPr marL="1085850" lvl="2" indent="-171450">
              <a:buFont typeface="Arial" panose="020B0604020202020204" pitchFamily="34" charset="0"/>
              <a:buChar char="•"/>
            </a:pPr>
            <a:r>
              <a:rPr lang="en-US" dirty="0"/>
              <a:t>Translation</a:t>
            </a:r>
          </a:p>
          <a:p>
            <a:pPr marL="1085850" lvl="2" indent="-171450">
              <a:buFont typeface="Arial" panose="020B0604020202020204" pitchFamily="34" charset="0"/>
              <a:buChar char="•"/>
            </a:pPr>
            <a:r>
              <a:rPr lang="en-US" dirty="0"/>
              <a:t>Sentiment analysis</a:t>
            </a:r>
          </a:p>
          <a:p>
            <a:pPr marL="1085850" lvl="2" indent="-171450">
              <a:buFont typeface="Arial" panose="020B0604020202020204" pitchFamily="34" charset="0"/>
              <a:buChar char="•"/>
            </a:pPr>
            <a:r>
              <a:rPr lang="en-US" dirty="0"/>
              <a:t>And finally… large language models!</a:t>
            </a:r>
          </a:p>
          <a:p>
            <a:pPr marL="628650" lvl="1" indent="-171450">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C93F638D-9E8D-46BC-B40B-6F0B4B23764B}" type="slidenum">
              <a:rPr lang="en-CA" smtClean="0"/>
              <a:t>11</a:t>
            </a:fld>
            <a:endParaRPr lang="en-CA"/>
          </a:p>
        </p:txBody>
      </p:sp>
    </p:spTree>
    <p:extLst>
      <p:ext uri="{BB962C8B-B14F-4D97-AF65-F5344CB8AC3E}">
        <p14:creationId xmlns:p14="http://schemas.microsoft.com/office/powerpoint/2010/main" val="3267579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saw that we can translate tabular data into ones and zeros, or numbers</a:t>
            </a:r>
          </a:p>
          <a:p>
            <a:r>
              <a:rPr lang="en-US" dirty="0"/>
              <a:t>Or images into pixels and then into numbers</a:t>
            </a:r>
          </a:p>
          <a:p>
            <a:r>
              <a:rPr lang="en-US" dirty="0"/>
              <a:t>But we haven’t yet looked at how models represent words, which is a different kind of problem</a:t>
            </a:r>
            <a:endParaRPr lang="en-CA" dirty="0"/>
          </a:p>
        </p:txBody>
      </p:sp>
      <p:sp>
        <p:nvSpPr>
          <p:cNvPr id="4" name="Slide Number Placeholder 3"/>
          <p:cNvSpPr>
            <a:spLocks noGrp="1"/>
          </p:cNvSpPr>
          <p:nvPr>
            <p:ph type="sldNum" sz="quarter" idx="5"/>
          </p:nvPr>
        </p:nvSpPr>
        <p:spPr/>
        <p:txBody>
          <a:bodyPr/>
          <a:lstStyle/>
          <a:p>
            <a:fld id="{C93F638D-9E8D-46BC-B40B-6F0B4B23764B}" type="slidenum">
              <a:rPr lang="en-CA" smtClean="0"/>
              <a:t>12</a:t>
            </a:fld>
            <a:endParaRPr lang="en-CA"/>
          </a:p>
        </p:txBody>
      </p:sp>
    </p:spTree>
    <p:extLst>
      <p:ext uri="{BB962C8B-B14F-4D97-AF65-F5344CB8AC3E}">
        <p14:creationId xmlns:p14="http://schemas.microsoft.com/office/powerpoint/2010/main" val="2014400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How do humans learn words? An adult has a vocabulary of 30K – 100K or 7-10 words a day </a:t>
            </a:r>
          </a:p>
          <a:p>
            <a:pPr marL="171450" indent="-171450">
              <a:buFont typeface="Arial" panose="020B0604020202020204" pitchFamily="34" charset="0"/>
              <a:buChar char="•"/>
            </a:pPr>
            <a:r>
              <a:rPr lang="en-US" dirty="0"/>
              <a:t>Word context matters a lot – the theory of the distributional hypothesis is that context is how humans learn</a:t>
            </a:r>
          </a:p>
          <a:p>
            <a:pPr marL="171450" indent="-171450">
              <a:buFont typeface="Arial" panose="020B0604020202020204" pitchFamily="34" charset="0"/>
              <a:buChar char="•"/>
            </a:pPr>
            <a:r>
              <a:rPr lang="en-US" dirty="0"/>
              <a:t>Reading Treasure Island I have no idea what the parts of a sailing ship are called but I can still figure out what’s happening in this passage</a:t>
            </a:r>
          </a:p>
          <a:p>
            <a:pPr marL="171450" indent="-171450">
              <a:buFont typeface="Arial" panose="020B0604020202020204" pitchFamily="34" charset="0"/>
              <a:buChar char="•"/>
            </a:pPr>
            <a:r>
              <a:rPr lang="en-US" dirty="0"/>
              <a:t>The words *around* a word matter just as much as the word itself</a:t>
            </a:r>
            <a:endParaRPr lang="en-CA" dirty="0"/>
          </a:p>
        </p:txBody>
      </p:sp>
      <p:sp>
        <p:nvSpPr>
          <p:cNvPr id="4" name="Slide Number Placeholder 3"/>
          <p:cNvSpPr>
            <a:spLocks noGrp="1"/>
          </p:cNvSpPr>
          <p:nvPr>
            <p:ph type="sldNum" sz="quarter" idx="5"/>
          </p:nvPr>
        </p:nvSpPr>
        <p:spPr/>
        <p:txBody>
          <a:bodyPr/>
          <a:lstStyle/>
          <a:p>
            <a:fld id="{C93F638D-9E8D-46BC-B40B-6F0B4B23764B}" type="slidenum">
              <a:rPr lang="en-CA" smtClean="0"/>
              <a:t>13</a:t>
            </a:fld>
            <a:endParaRPr lang="en-CA"/>
          </a:p>
        </p:txBody>
      </p:sp>
    </p:spTree>
    <p:extLst>
      <p:ext uri="{BB962C8B-B14F-4D97-AF65-F5344CB8AC3E}">
        <p14:creationId xmlns:p14="http://schemas.microsoft.com/office/powerpoint/2010/main" val="2550225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Context can do a lot of things:</a:t>
            </a:r>
          </a:p>
          <a:p>
            <a:pPr marL="171450" indent="-171450">
              <a:buFont typeface="Arial" panose="020B0604020202020204" pitchFamily="34" charset="0"/>
              <a:buChar char="•"/>
            </a:pPr>
            <a:r>
              <a:rPr lang="en-US" dirty="0"/>
              <a:t>Distinguish between different word meanings</a:t>
            </a:r>
          </a:p>
          <a:p>
            <a:pPr marL="171450" indent="-171450">
              <a:buFont typeface="Arial" panose="020B0604020202020204" pitchFamily="34" charset="0"/>
              <a:buChar char="•"/>
            </a:pPr>
            <a:r>
              <a:rPr lang="en-US" dirty="0"/>
              <a:t>See words in enough contexts together and their meanings become similar</a:t>
            </a:r>
          </a:p>
          <a:p>
            <a:pPr marL="171450" indent="-171450">
              <a:buFont typeface="Arial" panose="020B0604020202020204" pitchFamily="34" charset="0"/>
              <a:buChar char="•"/>
            </a:pPr>
            <a:r>
              <a:rPr lang="en-US" dirty="0"/>
              <a:t>See words in enough contexts together and they become related</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BTW this is my </a:t>
            </a:r>
            <a:r>
              <a:rPr lang="en-US" dirty="0" err="1"/>
              <a:t>favourite</a:t>
            </a:r>
            <a:r>
              <a:rPr lang="en-US" dirty="0"/>
              <a:t> AI image – note the table and chair legs getting mixed up including one that turns into a mouse cord, the dog’s… chair? The typewriter sink?</a:t>
            </a:r>
            <a:endParaRPr lang="en-CA" dirty="0"/>
          </a:p>
        </p:txBody>
      </p:sp>
      <p:sp>
        <p:nvSpPr>
          <p:cNvPr id="4" name="Slide Number Placeholder 3"/>
          <p:cNvSpPr>
            <a:spLocks noGrp="1"/>
          </p:cNvSpPr>
          <p:nvPr>
            <p:ph type="sldNum" sz="quarter" idx="5"/>
          </p:nvPr>
        </p:nvSpPr>
        <p:spPr/>
        <p:txBody>
          <a:bodyPr/>
          <a:lstStyle/>
          <a:p>
            <a:fld id="{C93F638D-9E8D-46BC-B40B-6F0B4B23764B}" type="slidenum">
              <a:rPr lang="en-CA" smtClean="0"/>
              <a:t>14</a:t>
            </a:fld>
            <a:endParaRPr lang="en-CA"/>
          </a:p>
        </p:txBody>
      </p:sp>
    </p:spTree>
    <p:extLst>
      <p:ext uri="{BB962C8B-B14F-4D97-AF65-F5344CB8AC3E}">
        <p14:creationId xmlns:p14="http://schemas.microsoft.com/office/powerpoint/2010/main" val="2884274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Turns out if you look at the word AND the words around it (the context) you can create representations of words that contain the information in the last slide</a:t>
            </a:r>
          </a:p>
          <a:p>
            <a:r>
              <a:rPr lang="en-US" dirty="0"/>
              <a:t>In this example, we look at words in a Wikipedia article and the words around them, and count how many co-occurrences there are</a:t>
            </a:r>
          </a:p>
          <a:p>
            <a:r>
              <a:rPr lang="en-US" dirty="0"/>
              <a:t>In this case, the “directions” are the relationships between words and the “length” or magnitude are how often they occur together</a:t>
            </a:r>
          </a:p>
          <a:p>
            <a:r>
              <a:rPr lang="en-US" dirty="0"/>
              <a:t>Comparing the word vectors we can see similarities in the space</a:t>
            </a:r>
            <a:endParaRPr lang="en-CA" dirty="0"/>
          </a:p>
        </p:txBody>
      </p:sp>
      <p:sp>
        <p:nvSpPr>
          <p:cNvPr id="4" name="Slide Number Placeholder 3"/>
          <p:cNvSpPr>
            <a:spLocks noGrp="1"/>
          </p:cNvSpPr>
          <p:nvPr>
            <p:ph type="sldNum" sz="quarter" idx="5"/>
          </p:nvPr>
        </p:nvSpPr>
        <p:spPr/>
        <p:txBody>
          <a:bodyPr/>
          <a:lstStyle/>
          <a:p>
            <a:fld id="{C93F638D-9E8D-46BC-B40B-6F0B4B23764B}" type="slidenum">
              <a:rPr lang="en-CA" smtClean="0"/>
              <a:t>15</a:t>
            </a:fld>
            <a:endParaRPr lang="en-CA"/>
          </a:p>
        </p:txBody>
      </p:sp>
    </p:spTree>
    <p:extLst>
      <p:ext uri="{BB962C8B-B14F-4D97-AF65-F5344CB8AC3E}">
        <p14:creationId xmlns:p14="http://schemas.microsoft.com/office/powerpoint/2010/main" val="4188717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 created a new way to create vectors out of words with word2vec</a:t>
            </a:r>
          </a:p>
          <a:p>
            <a:r>
              <a:rPr lang="en-US" dirty="0"/>
              <a:t>Training a model to predict whether two words are likely to appear together in text</a:t>
            </a:r>
          </a:p>
          <a:p>
            <a:r>
              <a:rPr lang="en-US" dirty="0"/>
              <a:t>The cool thing about these new vectors were that you could reason with them:</a:t>
            </a:r>
          </a:p>
          <a:p>
            <a:r>
              <a:rPr lang="en-US" dirty="0"/>
              <a:t>King – man + woman = queen</a:t>
            </a:r>
          </a:p>
          <a:p>
            <a:endParaRPr lang="en-US" dirty="0"/>
          </a:p>
          <a:p>
            <a:r>
              <a:rPr lang="en-US" dirty="0"/>
              <a:t>But along with the training data came some of our own implicit biases:</a:t>
            </a:r>
          </a:p>
          <a:p>
            <a:r>
              <a:rPr lang="en-US" dirty="0"/>
              <a:t>Doctor – man + woman = nurse</a:t>
            </a:r>
            <a:endParaRPr lang="en-CA" dirty="0"/>
          </a:p>
        </p:txBody>
      </p:sp>
      <p:sp>
        <p:nvSpPr>
          <p:cNvPr id="4" name="Slide Number Placeholder 3"/>
          <p:cNvSpPr>
            <a:spLocks noGrp="1"/>
          </p:cNvSpPr>
          <p:nvPr>
            <p:ph type="sldNum" sz="quarter" idx="5"/>
          </p:nvPr>
        </p:nvSpPr>
        <p:spPr/>
        <p:txBody>
          <a:bodyPr/>
          <a:lstStyle/>
          <a:p>
            <a:fld id="{C93F638D-9E8D-46BC-B40B-6F0B4B23764B}" type="slidenum">
              <a:rPr lang="en-CA" smtClean="0"/>
              <a:t>16</a:t>
            </a:fld>
            <a:endParaRPr lang="en-CA"/>
          </a:p>
        </p:txBody>
      </p:sp>
    </p:spTree>
    <p:extLst>
      <p:ext uri="{BB962C8B-B14F-4D97-AF65-F5344CB8AC3E}">
        <p14:creationId xmlns:p14="http://schemas.microsoft.com/office/powerpoint/2010/main" val="2966788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child of the 80s I could not help but include an image of Transformers toys. ChatGPT swore up and down it couldn’t draw me a real Transformer because of “copyright concerns” but I </a:t>
            </a:r>
            <a:r>
              <a:rPr lang="en-US" dirty="0" err="1"/>
              <a:t>dunno</a:t>
            </a:r>
            <a:r>
              <a:rPr lang="en-US" dirty="0"/>
              <a:t>…</a:t>
            </a:r>
          </a:p>
          <a:p>
            <a:endParaRPr lang="en-US" dirty="0"/>
          </a:p>
        </p:txBody>
      </p:sp>
      <p:sp>
        <p:nvSpPr>
          <p:cNvPr id="4" name="Slide Number Placeholder 3"/>
          <p:cNvSpPr>
            <a:spLocks noGrp="1"/>
          </p:cNvSpPr>
          <p:nvPr>
            <p:ph type="sldNum" sz="quarter" idx="5"/>
          </p:nvPr>
        </p:nvSpPr>
        <p:spPr/>
        <p:txBody>
          <a:bodyPr/>
          <a:lstStyle/>
          <a:p>
            <a:fld id="{C93F638D-9E8D-46BC-B40B-6F0B4B23764B}" type="slidenum">
              <a:rPr lang="en-CA" smtClean="0"/>
              <a:t>17</a:t>
            </a:fld>
            <a:endParaRPr lang="en-CA"/>
          </a:p>
        </p:txBody>
      </p:sp>
    </p:spTree>
    <p:extLst>
      <p:ext uri="{BB962C8B-B14F-4D97-AF65-F5344CB8AC3E}">
        <p14:creationId xmlns:p14="http://schemas.microsoft.com/office/powerpoint/2010/main" val="1577851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purely hypothetical language model – we’re at the point now where these algorithms are complex enough that they’re hard to diagram easily</a:t>
            </a:r>
          </a:p>
          <a:p>
            <a:r>
              <a:rPr lang="en-US" dirty="0"/>
              <a:t>But the general steps are the same – take some weights and biases, start with something random, predict some output, generate the loss, refine the weights, and repeat</a:t>
            </a:r>
          </a:p>
          <a:p>
            <a:r>
              <a:rPr lang="en-US" dirty="0"/>
              <a:t>Attention step:</a:t>
            </a:r>
          </a:p>
          <a:p>
            <a:pPr marL="171450" indent="-171450">
              <a:buFont typeface="Arial" panose="020B0604020202020204" pitchFamily="34" charset="0"/>
              <a:buChar char="•"/>
            </a:pPr>
            <a:r>
              <a:rPr lang="en-US" dirty="0"/>
              <a:t>Each word looks around for other words that match its own characteristics</a:t>
            </a:r>
          </a:p>
          <a:p>
            <a:pPr marL="628650" lvl="1" indent="-171450">
              <a:buFont typeface="Arial" panose="020B0604020202020204" pitchFamily="34" charset="0"/>
              <a:buChar char="•"/>
            </a:pPr>
            <a:r>
              <a:rPr lang="en-US" dirty="0"/>
              <a:t>E.g. “They” looks for two subjects, while “John” and “Mary” might each say “I am a subject”</a:t>
            </a:r>
          </a:p>
          <a:p>
            <a:pPr marL="628650" lvl="1" indent="-171450">
              <a:buFont typeface="Arial" panose="020B0604020202020204" pitchFamily="34" charset="0"/>
              <a:buChar char="•"/>
            </a:pPr>
            <a:r>
              <a:rPr lang="en-US" dirty="0"/>
              <a:t>The network finds this information and copies some info between the two words to link them</a:t>
            </a:r>
          </a:p>
          <a:p>
            <a:pPr marL="171450" lvl="0" indent="-171450">
              <a:buFont typeface="Arial" panose="020B0604020202020204" pitchFamily="34" charset="0"/>
              <a:buChar char="•"/>
            </a:pPr>
            <a:r>
              <a:rPr lang="en-US" dirty="0"/>
              <a:t>This happens several times in parallel (at once) at each layer, and each layer passes the information it finds onto the next layer after it</a:t>
            </a:r>
          </a:p>
          <a:p>
            <a:pPr marL="171450" lvl="0" indent="-171450">
              <a:buFont typeface="Arial" panose="020B0604020202020204" pitchFamily="34" charset="0"/>
              <a:buChar char="•"/>
            </a:pPr>
            <a:r>
              <a:rPr lang="en-US" dirty="0"/>
              <a:t>This information swapping happens at what are called “attention heads” which end up focusing on different lexical analysis tasks – matching pronouns and nouns, or linking words together</a:t>
            </a:r>
          </a:p>
          <a:p>
            <a:pPr marL="171450" lvl="0" indent="-171450">
              <a:buFont typeface="Arial" panose="020B0604020202020204" pitchFamily="34" charset="0"/>
              <a:buChar char="•"/>
            </a:pPr>
            <a:endParaRPr lang="en-US" dirty="0"/>
          </a:p>
          <a:p>
            <a:pPr marL="0" lvl="0" indent="0">
              <a:buFont typeface="Arial" panose="020B0604020202020204" pitchFamily="34" charset="0"/>
              <a:buNone/>
            </a:pPr>
            <a:r>
              <a:rPr lang="en-US" dirty="0"/>
              <a:t>Feed-forward step</a:t>
            </a:r>
          </a:p>
          <a:p>
            <a:pPr marL="171450" lvl="0" indent="-171450">
              <a:buFont typeface="Arial" panose="020B0604020202020204" pitchFamily="34" charset="0"/>
              <a:buChar char="•"/>
            </a:pPr>
            <a:r>
              <a:rPr lang="en-US" dirty="0"/>
              <a:t>This step does pattern matching to predict the next word in the sentence, using all the information produced by the attention step</a:t>
            </a:r>
          </a:p>
          <a:p>
            <a:pPr marL="171450" lvl="0" indent="-171450">
              <a:buFont typeface="Arial" panose="020B0604020202020204" pitchFamily="34" charset="0"/>
              <a:buChar char="•"/>
            </a:pPr>
            <a:r>
              <a:rPr lang="en-US" dirty="0"/>
              <a:t>They can be thought of as encoding everything the model has learned from training data</a:t>
            </a:r>
          </a:p>
          <a:p>
            <a:pPr marL="171450" lvl="0" indent="-171450">
              <a:buFont typeface="Arial" panose="020B0604020202020204" pitchFamily="34" charset="0"/>
              <a:buChar char="•"/>
            </a:pPr>
            <a:endParaRPr lang="en-US" dirty="0"/>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93F638D-9E8D-46BC-B40B-6F0B4B23764B}" type="slidenum">
              <a:rPr lang="en-CA" smtClean="0"/>
              <a:t>18</a:t>
            </a:fld>
            <a:endParaRPr lang="en-CA"/>
          </a:p>
        </p:txBody>
      </p:sp>
    </p:spTree>
    <p:extLst>
      <p:ext uri="{BB962C8B-B14F-4D97-AF65-F5344CB8AC3E}">
        <p14:creationId xmlns:p14="http://schemas.microsoft.com/office/powerpoint/2010/main" val="115735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models are so good at what they do because they are HUGE</a:t>
            </a:r>
          </a:p>
          <a:p>
            <a:endParaRPr lang="en-CA" dirty="0"/>
          </a:p>
        </p:txBody>
      </p:sp>
      <p:sp>
        <p:nvSpPr>
          <p:cNvPr id="4" name="Slide Number Placeholder 3"/>
          <p:cNvSpPr>
            <a:spLocks noGrp="1"/>
          </p:cNvSpPr>
          <p:nvPr>
            <p:ph type="sldNum" sz="quarter" idx="5"/>
          </p:nvPr>
        </p:nvSpPr>
        <p:spPr/>
        <p:txBody>
          <a:bodyPr/>
          <a:lstStyle/>
          <a:p>
            <a:fld id="{C93F638D-9E8D-46BC-B40B-6F0B4B23764B}" type="slidenum">
              <a:rPr lang="en-CA" smtClean="0"/>
              <a:t>19</a:t>
            </a:fld>
            <a:endParaRPr lang="en-CA"/>
          </a:p>
        </p:txBody>
      </p:sp>
    </p:spTree>
    <p:extLst>
      <p:ext uri="{BB962C8B-B14F-4D97-AF65-F5344CB8AC3E}">
        <p14:creationId xmlns:p14="http://schemas.microsoft.com/office/powerpoint/2010/main" val="2389893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pre-training the model means making it learn all the word vectors and weights necessary to be able to accurately predict the next word</a:t>
            </a:r>
          </a:p>
          <a:p>
            <a:pPr marL="171450" indent="-171450">
              <a:buFont typeface="Arial" panose="020B0604020202020204" pitchFamily="34" charset="0"/>
              <a:buChar char="•"/>
            </a:pPr>
            <a:r>
              <a:rPr lang="en-US" dirty="0"/>
              <a:t>These models “read” text from the internet – from Wikipedia, blog posts, news articles, reddit, etc.</a:t>
            </a:r>
          </a:p>
          <a:p>
            <a:pPr marL="171450" indent="-171450">
              <a:buFont typeface="Arial" panose="020B0604020202020204" pitchFamily="34" charset="0"/>
              <a:buChar char="•"/>
            </a:pPr>
            <a:r>
              <a:rPr lang="en-US" dirty="0"/>
              <a:t>They don’t need labelled training data because they’re always just trying to predict what’s next in the current sentence</a:t>
            </a:r>
          </a:p>
          <a:p>
            <a:r>
              <a:rPr lang="en-US" dirty="0"/>
              <a:t>But predicting the next word might not always make a good chat bot</a:t>
            </a:r>
          </a:p>
          <a:p>
            <a:r>
              <a:rPr lang="en-US" dirty="0"/>
              <a:t>So the second step is using a dataset of questions and answers, so that the model gets better at answering questions</a:t>
            </a:r>
          </a:p>
          <a:p>
            <a:r>
              <a:rPr lang="en-US" dirty="0"/>
              <a:t>Then the third step (not always used) is getting people to interact and make the model better based on what people like or don’t like</a:t>
            </a:r>
          </a:p>
          <a:p>
            <a:r>
              <a:rPr lang="en-US" dirty="0"/>
              <a:t>Remember when ChatGPT launched for “free”? And we were asked what answers we liked and didn’t like?</a:t>
            </a:r>
          </a:p>
          <a:p>
            <a:r>
              <a:rPr lang="en-US" dirty="0"/>
              <a:t>But here we go, introducing our biases again</a:t>
            </a:r>
          </a:p>
          <a:p>
            <a:r>
              <a:rPr lang="en-US" dirty="0"/>
              <a:t>Humans like to hear confident answers</a:t>
            </a:r>
          </a:p>
          <a:p>
            <a:r>
              <a:rPr lang="en-US" dirty="0"/>
              <a:t>So the chatbot tries to be right, even when it’s wrong</a:t>
            </a:r>
            <a:endParaRPr lang="en-CA" dirty="0"/>
          </a:p>
        </p:txBody>
      </p:sp>
      <p:sp>
        <p:nvSpPr>
          <p:cNvPr id="4" name="Slide Number Placeholder 3"/>
          <p:cNvSpPr>
            <a:spLocks noGrp="1"/>
          </p:cNvSpPr>
          <p:nvPr>
            <p:ph type="sldNum" sz="quarter" idx="5"/>
          </p:nvPr>
        </p:nvSpPr>
        <p:spPr/>
        <p:txBody>
          <a:bodyPr/>
          <a:lstStyle/>
          <a:p>
            <a:fld id="{C93F638D-9E8D-46BC-B40B-6F0B4B23764B}" type="slidenum">
              <a:rPr lang="en-CA" smtClean="0"/>
              <a:t>20</a:t>
            </a:fld>
            <a:endParaRPr lang="en-CA"/>
          </a:p>
        </p:txBody>
      </p:sp>
    </p:spTree>
    <p:extLst>
      <p:ext uri="{BB962C8B-B14F-4D97-AF65-F5344CB8AC3E}">
        <p14:creationId xmlns:p14="http://schemas.microsoft.com/office/powerpoint/2010/main" val="3116289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We’ll work towards understanding more about LLMs</a:t>
            </a:r>
          </a:p>
          <a:p>
            <a:pPr marL="171450" indent="-171450">
              <a:buFont typeface="Arial" panose="020B0604020202020204" pitchFamily="34" charset="0"/>
              <a:buChar char="•"/>
            </a:pPr>
            <a:r>
              <a:rPr lang="en-US" dirty="0"/>
              <a:t>I’m guessing that the AI model that most of us here have interacted with is large language models – ChatGPT, etc.</a:t>
            </a:r>
          </a:p>
          <a:p>
            <a:pPr marL="171450" indent="-171450">
              <a:buFont typeface="Arial" panose="020B0604020202020204" pitchFamily="34" charset="0"/>
              <a:buChar char="•"/>
            </a:pPr>
            <a:r>
              <a:rPr lang="en-US" dirty="0"/>
              <a:t>Quick show of hands for who has used no AI – chat GPT – image generating functions</a:t>
            </a:r>
          </a:p>
          <a:p>
            <a:pPr marL="171450" indent="-171450">
              <a:buFont typeface="Arial" panose="020B0604020202020204" pitchFamily="34" charset="0"/>
              <a:buChar char="•"/>
            </a:pPr>
            <a:r>
              <a:rPr lang="en-US" dirty="0"/>
              <a:t>Here’s what most of us probably know</a:t>
            </a:r>
          </a:p>
          <a:p>
            <a:pPr marL="171450" indent="-171450">
              <a:buFont typeface="Arial" panose="020B0604020202020204" pitchFamily="34" charset="0"/>
              <a:buChar char="•"/>
            </a:pPr>
            <a:r>
              <a:rPr lang="en-US" dirty="0"/>
              <a:t>But what does that training actually mean? How does the prediction work?</a:t>
            </a:r>
          </a:p>
          <a:p>
            <a:pPr marL="171450" indent="-171450">
              <a:buFont typeface="Arial" panose="020B0604020202020204" pitchFamily="34" charset="0"/>
              <a:buChar char="•"/>
            </a:pPr>
            <a:r>
              <a:rPr lang="en-US" dirty="0"/>
              <a:t>Due to how these models are created, we don’t have all the answers</a:t>
            </a:r>
          </a:p>
          <a:p>
            <a:pPr marL="171450" indent="-171450">
              <a:buFont typeface="Arial" panose="020B0604020202020204" pitchFamily="34" charset="0"/>
              <a:buChar char="•"/>
            </a:pPr>
            <a:r>
              <a:rPr lang="en-US" dirty="0"/>
              <a:t>But we can at least examine</a:t>
            </a:r>
          </a:p>
          <a:p>
            <a:pPr marL="628650" lvl="1" indent="-171450">
              <a:buFont typeface="Arial" panose="020B0604020202020204" pitchFamily="34" charset="0"/>
              <a:buChar char="•"/>
            </a:pPr>
            <a:r>
              <a:rPr lang="en-US" dirty="0"/>
              <a:t>Neural networks and deep learning</a:t>
            </a:r>
          </a:p>
          <a:p>
            <a:pPr marL="628650" lvl="1" indent="-171450">
              <a:buFont typeface="Arial" panose="020B0604020202020204" pitchFamily="34" charset="0"/>
              <a:buChar char="•"/>
            </a:pPr>
            <a:r>
              <a:rPr lang="en-US" dirty="0"/>
              <a:t>The algorithm that powers these LLMs</a:t>
            </a:r>
          </a:p>
          <a:p>
            <a:pPr marL="1085850" lvl="2" indent="-171450">
              <a:buFont typeface="Arial" panose="020B0604020202020204" pitchFamily="34" charset="0"/>
              <a:buChar char="•"/>
            </a:pPr>
            <a:r>
              <a:rPr lang="en-US" dirty="0"/>
              <a:t>The inputs</a:t>
            </a:r>
          </a:p>
          <a:p>
            <a:pPr marL="1085850" lvl="2" indent="-171450">
              <a:buFont typeface="Arial" panose="020B0604020202020204" pitchFamily="34" charset="0"/>
              <a:buChar char="•"/>
            </a:pPr>
            <a:r>
              <a:rPr lang="en-US" dirty="0"/>
              <a:t>How they learn</a:t>
            </a:r>
            <a:endParaRPr lang="en-CA" dirty="0"/>
          </a:p>
        </p:txBody>
      </p:sp>
      <p:sp>
        <p:nvSpPr>
          <p:cNvPr id="4" name="Slide Number Placeholder 3"/>
          <p:cNvSpPr>
            <a:spLocks noGrp="1"/>
          </p:cNvSpPr>
          <p:nvPr>
            <p:ph type="sldNum" sz="quarter" idx="5"/>
          </p:nvPr>
        </p:nvSpPr>
        <p:spPr/>
        <p:txBody>
          <a:bodyPr/>
          <a:lstStyle/>
          <a:p>
            <a:fld id="{C93F638D-9E8D-46BC-B40B-6F0B4B23764B}" type="slidenum">
              <a:rPr lang="en-CA" smtClean="0"/>
              <a:t>3</a:t>
            </a:fld>
            <a:endParaRPr lang="en-CA"/>
          </a:p>
        </p:txBody>
      </p:sp>
    </p:spTree>
    <p:extLst>
      <p:ext uri="{BB962C8B-B14F-4D97-AF65-F5344CB8AC3E}">
        <p14:creationId xmlns:p14="http://schemas.microsoft.com/office/powerpoint/2010/main" val="1260415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they work?</a:t>
            </a:r>
          </a:p>
          <a:p>
            <a:pPr marL="171450" indent="-171450">
              <a:buFont typeface="Arial" panose="020B0604020202020204" pitchFamily="34" charset="0"/>
              <a:buChar char="•"/>
            </a:pPr>
            <a:r>
              <a:rPr lang="en-US" dirty="0"/>
              <a:t>Research continues</a:t>
            </a:r>
          </a:p>
          <a:p>
            <a:pPr marL="171450" indent="-171450">
              <a:buFont typeface="Arial" panose="020B0604020202020204" pitchFamily="34" charset="0"/>
              <a:buChar char="•"/>
            </a:pPr>
            <a:r>
              <a:rPr lang="en-US" dirty="0"/>
              <a:t>OpenAI’s GPT current models are “closed” – nobody can see the implementation details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These models are so big with so many connections it’s just so hard to see what’s going on</a:t>
            </a:r>
          </a:p>
          <a:p>
            <a:pPr marL="171450" indent="-171450">
              <a:buFont typeface="Arial" panose="020B0604020202020204" pitchFamily="34" charset="0"/>
              <a:buChar char="•"/>
            </a:pPr>
            <a:r>
              <a:rPr lang="en-US" dirty="0"/>
              <a:t>Researchers can and do use open source models to do research</a:t>
            </a:r>
          </a:p>
          <a:p>
            <a:pPr marL="171450" indent="-171450">
              <a:buFont typeface="Arial" panose="020B0604020202020204" pitchFamily="34" charset="0"/>
              <a:buChar char="•"/>
            </a:pPr>
            <a:r>
              <a:rPr lang="en-US" dirty="0"/>
              <a:t>Just starting to understand the jobs the various attention heads do and how sentences are parsed, how they are able to do some of the magic things they seem to be able to produce</a:t>
            </a:r>
          </a:p>
          <a:p>
            <a:pPr marL="171450" indent="-171450">
              <a:buFont typeface="Arial" panose="020B0604020202020204" pitchFamily="34" charset="0"/>
              <a:buChar char="•"/>
            </a:pPr>
            <a:endParaRPr lang="en-US" dirty="0"/>
          </a:p>
          <a:p>
            <a:pPr marL="0" lvl="0" indent="0">
              <a:buFont typeface="Arial" panose="020B0604020202020204" pitchFamily="34" charset="0"/>
              <a:buNone/>
            </a:pPr>
            <a:r>
              <a:rPr lang="en-CA" dirty="0"/>
              <a:t>So what are they good at?</a:t>
            </a:r>
          </a:p>
          <a:p>
            <a:pPr marL="171450" lvl="0" indent="-171450">
              <a:buFontTx/>
              <a:buChar char="-"/>
            </a:pPr>
            <a:r>
              <a:rPr lang="en-CA" dirty="0"/>
              <a:t>Great at tasks like summarization, translation – anything that is “converting” word vectors</a:t>
            </a:r>
          </a:p>
          <a:p>
            <a:pPr marL="171450" lvl="0" indent="-171450">
              <a:buFontTx/>
              <a:buChar char="-"/>
            </a:pPr>
            <a:r>
              <a:rPr lang="en-CA" dirty="0"/>
              <a:t>Good at “general” information retrieval (lossy compression) – or specific retrieval given additional data (prompting)</a:t>
            </a:r>
          </a:p>
          <a:p>
            <a:pPr marL="171450" lvl="0" indent="-171450">
              <a:buFontTx/>
              <a:buChar char="-"/>
            </a:pPr>
            <a:r>
              <a:rPr lang="en-CA" dirty="0"/>
              <a:t>Are they good at reasoning? Maybe not so much? But getting better</a:t>
            </a: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r>
              <a:rPr lang="en-CA" dirty="0"/>
              <a:t>Are they intelligent?</a:t>
            </a:r>
          </a:p>
          <a:p>
            <a:pPr marL="171450" indent="-171450">
              <a:buFont typeface="Arial" panose="020B0604020202020204" pitchFamily="34" charset="0"/>
              <a:buChar char="•"/>
            </a:pPr>
            <a:r>
              <a:rPr lang="en-CA" dirty="0"/>
              <a:t>Open to debate!</a:t>
            </a:r>
          </a:p>
          <a:p>
            <a:pPr marL="171450" indent="-171450">
              <a:buFont typeface="Arial" panose="020B0604020202020204" pitchFamily="34" charset="0"/>
              <a:buChar char="•"/>
            </a:pPr>
            <a:r>
              <a:rPr lang="en-CA" dirty="0"/>
              <a:t>Theory of mind</a:t>
            </a:r>
          </a:p>
          <a:p>
            <a:pPr marL="628650" lvl="1" indent="-171450">
              <a:buFont typeface="Arial" panose="020B0604020202020204" pitchFamily="34" charset="0"/>
              <a:buChar char="•"/>
            </a:pPr>
            <a:r>
              <a:rPr lang="en-CA" dirty="0"/>
              <a:t>There is a bag marked “potatoes” on the table. The bag is full of apples. Joe has never seen this bag before, never looked inside it, and reads “potatoes”. He thinks the bag is full of…</a:t>
            </a:r>
          </a:p>
          <a:p>
            <a:pPr marL="628650" lvl="1" indent="-171450">
              <a:buFont typeface="Arial" panose="020B0604020202020204" pitchFamily="34" charset="0"/>
              <a:buChar char="•"/>
            </a:pPr>
            <a:r>
              <a:rPr lang="en-CA" dirty="0"/>
              <a:t>The ability to reason about what someone else is thinking and feeling</a:t>
            </a:r>
          </a:p>
          <a:p>
            <a:pPr marL="628650" lvl="1" indent="-171450">
              <a:buFont typeface="Arial" panose="020B0604020202020204" pitchFamily="34" charset="0"/>
              <a:buChar char="•"/>
            </a:pPr>
            <a:r>
              <a:rPr lang="en-CA" dirty="0"/>
              <a:t>Experts aren’t sure if there are other animals that can do this</a:t>
            </a:r>
          </a:p>
          <a:p>
            <a:pPr marL="628650" lvl="1" indent="-171450">
              <a:buFont typeface="Arial" panose="020B0604020202020204" pitchFamily="34" charset="0"/>
              <a:buChar char="•"/>
            </a:pPr>
            <a:r>
              <a:rPr lang="en-CA" dirty="0"/>
              <a:t>Early LLMs were bad at this, but GPT3 and 4 are much better – does this mean they’re smart?</a:t>
            </a:r>
          </a:p>
          <a:p>
            <a:pPr marL="171450" lvl="0" indent="-171450">
              <a:buFont typeface="Arial" panose="020B0604020202020204" pitchFamily="34" charset="0"/>
              <a:buChar char="•"/>
            </a:pPr>
            <a:r>
              <a:rPr lang="en-CA" dirty="0"/>
              <a:t>Or maybe it’s that to model language, which describes the world, we actually end up modelling the world – compressing it via word vectors down to a representation that we can query programmatically</a:t>
            </a:r>
          </a:p>
          <a:p>
            <a:pPr marL="171450" lvl="0" indent="-171450">
              <a:buFont typeface="Arial" panose="020B0604020202020204" pitchFamily="34" charset="0"/>
              <a:buChar char="•"/>
            </a:pPr>
            <a:endParaRPr lang="en-CA" dirty="0"/>
          </a:p>
          <a:p>
            <a:pPr marL="171450" lvl="0" indent="-171450">
              <a:buFont typeface="Arial" panose="020B0604020202020204" pitchFamily="34" charset="0"/>
              <a:buChar char="•"/>
            </a:pPr>
            <a:endParaRPr lang="en-CA" dirty="0"/>
          </a:p>
          <a:p>
            <a:pPr marL="0" lvl="0" indent="0">
              <a:buFont typeface="Arial" panose="020B0604020202020204" pitchFamily="34" charset="0"/>
              <a:buNone/>
            </a:pPr>
            <a:r>
              <a:rPr lang="en-CA" dirty="0"/>
              <a:t>What do models tell us about ourselves?</a:t>
            </a:r>
          </a:p>
          <a:p>
            <a:pPr marL="171450" lvl="0" indent="-171450">
              <a:buFont typeface="Arial" panose="020B0604020202020204" pitchFamily="34" charset="0"/>
              <a:buChar char="•"/>
            </a:pPr>
            <a:r>
              <a:rPr lang="en-CA" dirty="0"/>
              <a:t>Bringing it back to biology and where these networks originated</a:t>
            </a:r>
          </a:p>
          <a:p>
            <a:pPr marL="171450" lvl="0" indent="-171450">
              <a:buFont typeface="Arial" panose="020B0604020202020204" pitchFamily="34" charset="0"/>
              <a:buChar char="•"/>
            </a:pPr>
            <a:r>
              <a:rPr lang="en-CA" dirty="0"/>
              <a:t>What makes humans “intelligent”? This is up for debate too!</a:t>
            </a:r>
          </a:p>
          <a:p>
            <a:pPr marL="171450" lvl="0" indent="-171450">
              <a:buFont typeface="Arial" panose="020B0604020202020204" pitchFamily="34" charset="0"/>
              <a:buChar char="•"/>
            </a:pPr>
            <a:r>
              <a:rPr lang="en-CA" dirty="0"/>
              <a:t>Some folks think that our brains are similar to these LLMs – just big, complicated prediction machines with an internal representation about the outside world that lets us predict what happens next</a:t>
            </a:r>
          </a:p>
          <a:p>
            <a:pPr marL="171450" lvl="0" indent="-171450">
              <a:buFont typeface="Arial" panose="020B0604020202020204" pitchFamily="34" charset="0"/>
              <a:buChar char="•"/>
            </a:pPr>
            <a:r>
              <a:rPr lang="en-CA" dirty="0"/>
              <a:t>Predicting what happens next is very useful to stay alive – if I see a bear coming, I better get away</a:t>
            </a:r>
          </a:p>
        </p:txBody>
      </p:sp>
      <p:sp>
        <p:nvSpPr>
          <p:cNvPr id="4" name="Slide Number Placeholder 3"/>
          <p:cNvSpPr>
            <a:spLocks noGrp="1"/>
          </p:cNvSpPr>
          <p:nvPr>
            <p:ph type="sldNum" sz="quarter" idx="5"/>
          </p:nvPr>
        </p:nvSpPr>
        <p:spPr/>
        <p:txBody>
          <a:bodyPr/>
          <a:lstStyle/>
          <a:p>
            <a:fld id="{C93F638D-9E8D-46BC-B40B-6F0B4B23764B}" type="slidenum">
              <a:rPr lang="en-CA" smtClean="0"/>
              <a:t>21</a:t>
            </a:fld>
            <a:endParaRPr lang="en-CA"/>
          </a:p>
        </p:txBody>
      </p:sp>
    </p:spTree>
    <p:extLst>
      <p:ext uri="{BB962C8B-B14F-4D97-AF65-F5344CB8AC3E}">
        <p14:creationId xmlns:p14="http://schemas.microsoft.com/office/powerpoint/2010/main" val="2348956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93F638D-9E8D-46BC-B40B-6F0B4B23764B}" type="slidenum">
              <a:rPr lang="en-CA" smtClean="0"/>
              <a:t>23</a:t>
            </a:fld>
            <a:endParaRPr lang="en-CA"/>
          </a:p>
        </p:txBody>
      </p:sp>
    </p:spTree>
    <p:extLst>
      <p:ext uri="{BB962C8B-B14F-4D97-AF65-F5344CB8AC3E}">
        <p14:creationId xmlns:p14="http://schemas.microsoft.com/office/powerpoint/2010/main" val="2890929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come from a background in Computer Science</a:t>
            </a:r>
          </a:p>
          <a:p>
            <a:r>
              <a:rPr lang="en-US" dirty="0"/>
              <a:t>Now I run CharityCAN, which many of you are familiar with – if you’re not, you can come check out our sponsor session later today</a:t>
            </a:r>
          </a:p>
          <a:p>
            <a:r>
              <a:rPr lang="en-US" dirty="0"/>
              <a:t>Deep learning wasn’t around in 2005, and I’m not and AI researcher</a:t>
            </a:r>
          </a:p>
          <a:p>
            <a:r>
              <a:rPr lang="en-US" dirty="0"/>
              <a:t>but I’m lucky enough to have been able to research use and code with some of the models I’ll be talking about today</a:t>
            </a:r>
          </a:p>
          <a:p>
            <a:r>
              <a:rPr lang="en-US" dirty="0"/>
              <a:t>I hope I can pass some of that understanding along</a:t>
            </a:r>
            <a:endParaRPr lang="en-CA" dirty="0"/>
          </a:p>
        </p:txBody>
      </p:sp>
      <p:sp>
        <p:nvSpPr>
          <p:cNvPr id="4" name="Slide Number Placeholder 3"/>
          <p:cNvSpPr>
            <a:spLocks noGrp="1"/>
          </p:cNvSpPr>
          <p:nvPr>
            <p:ph type="sldNum" sz="quarter" idx="5"/>
          </p:nvPr>
        </p:nvSpPr>
        <p:spPr/>
        <p:txBody>
          <a:bodyPr/>
          <a:lstStyle/>
          <a:p>
            <a:fld id="{C93F638D-9E8D-46BC-B40B-6F0B4B23764B}" type="slidenum">
              <a:rPr lang="en-CA" smtClean="0"/>
              <a:t>4</a:t>
            </a:fld>
            <a:endParaRPr lang="en-CA"/>
          </a:p>
        </p:txBody>
      </p:sp>
    </p:spTree>
    <p:extLst>
      <p:ext uri="{BB962C8B-B14F-4D97-AF65-F5344CB8AC3E}">
        <p14:creationId xmlns:p14="http://schemas.microsoft.com/office/powerpoint/2010/main" val="157200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What do we mean when we say “neural network”?</a:t>
            </a:r>
          </a:p>
          <a:p>
            <a:pPr marL="171450" indent="-171450">
              <a:buFont typeface="Arial" panose="020B0604020202020204" pitchFamily="34" charset="0"/>
              <a:buChar char="•"/>
            </a:pPr>
            <a:r>
              <a:rPr lang="en-US" dirty="0"/>
              <a:t>The concept for artificial neural networks has been around since the 1940s</a:t>
            </a:r>
          </a:p>
          <a:p>
            <a:pPr marL="171450" indent="-171450">
              <a:buFont typeface="Arial" panose="020B0604020202020204" pitchFamily="34" charset="0"/>
              <a:buChar char="•"/>
            </a:pPr>
            <a:r>
              <a:rPr lang="en-US" dirty="0"/>
              <a:t>Researchers decided to look at the brain and create a mathematical model of how the brain worked – no learning, just modelling</a:t>
            </a:r>
          </a:p>
          <a:p>
            <a:pPr marL="171450" indent="-171450">
              <a:buFont typeface="Arial" panose="020B0604020202020204" pitchFamily="34" charset="0"/>
              <a:buChar char="•"/>
            </a:pPr>
            <a:r>
              <a:rPr lang="en-US" dirty="0"/>
              <a:t>In the brain, neurons are connected by synapses – trillions of connections</a:t>
            </a:r>
          </a:p>
          <a:p>
            <a:pPr marL="171450" indent="-171450">
              <a:buFont typeface="Arial" panose="020B0604020202020204" pitchFamily="34" charset="0"/>
              <a:buChar char="•"/>
            </a:pPr>
            <a:r>
              <a:rPr lang="en-US" dirty="0"/>
              <a:t>Electrical impulses add up in the neuron until they “fire” and send a signal to other connected neurons</a:t>
            </a:r>
          </a:p>
          <a:p>
            <a:pPr marL="171450" indent="-171450">
              <a:buFont typeface="Arial" panose="020B0604020202020204" pitchFamily="34" charset="0"/>
              <a:buChar char="•"/>
            </a:pPr>
            <a:r>
              <a:rPr lang="en-US" dirty="0"/>
              <a:t>Over time pathways that are used more get stronger and others fall away (neuroplasticity)</a:t>
            </a:r>
          </a:p>
          <a:p>
            <a:endParaRPr lang="en-CA" dirty="0"/>
          </a:p>
        </p:txBody>
      </p:sp>
      <p:sp>
        <p:nvSpPr>
          <p:cNvPr id="4" name="Slide Number Placeholder 3"/>
          <p:cNvSpPr>
            <a:spLocks noGrp="1"/>
          </p:cNvSpPr>
          <p:nvPr>
            <p:ph type="sldNum" sz="quarter" idx="5"/>
          </p:nvPr>
        </p:nvSpPr>
        <p:spPr/>
        <p:txBody>
          <a:bodyPr/>
          <a:lstStyle/>
          <a:p>
            <a:fld id="{C93F638D-9E8D-46BC-B40B-6F0B4B23764B}" type="slidenum">
              <a:rPr lang="en-CA" smtClean="0"/>
              <a:t>5</a:t>
            </a:fld>
            <a:endParaRPr lang="en-CA"/>
          </a:p>
        </p:txBody>
      </p:sp>
    </p:spTree>
    <p:extLst>
      <p:ext uri="{BB962C8B-B14F-4D97-AF65-F5344CB8AC3E}">
        <p14:creationId xmlns:p14="http://schemas.microsoft.com/office/powerpoint/2010/main" val="869005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perceptron is the simplest neural network:</a:t>
            </a:r>
          </a:p>
          <a:p>
            <a:pPr marL="171450" indent="-171450">
              <a:buFont typeface="Arial" panose="020B0604020202020204" pitchFamily="34" charset="0"/>
              <a:buChar char="•"/>
            </a:pPr>
            <a:r>
              <a:rPr lang="en-US" dirty="0"/>
              <a:t>Takes one or more input values</a:t>
            </a:r>
          </a:p>
          <a:p>
            <a:pPr marL="171450" indent="-171450">
              <a:buFont typeface="Arial" panose="020B0604020202020204" pitchFamily="34" charset="0"/>
              <a:buChar char="•"/>
            </a:pPr>
            <a:r>
              <a:rPr lang="en-US" dirty="0"/>
              <a:t>Each input is given a certain weight</a:t>
            </a:r>
          </a:p>
          <a:p>
            <a:pPr marL="171450" indent="-171450">
              <a:buFont typeface="Arial" panose="020B0604020202020204" pitchFamily="34" charset="0"/>
              <a:buChar char="•"/>
            </a:pPr>
            <a:r>
              <a:rPr lang="en-US" dirty="0"/>
              <a:t>A constant bias term is added to the weighted sum of inputs</a:t>
            </a:r>
          </a:p>
          <a:p>
            <a:pPr marL="171450" indent="-171450">
              <a:buFont typeface="Arial" panose="020B0604020202020204" pitchFamily="34" charset="0"/>
              <a:buChar char="•"/>
            </a:pPr>
            <a:r>
              <a:rPr lang="en-US" dirty="0"/>
              <a:t>The value is passed through an activation function which outputs the final value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In this example, we decide whether or not we will attend a this conference</a:t>
            </a:r>
          </a:p>
          <a:p>
            <a:pPr marL="171450" indent="-171450">
              <a:buFont typeface="Arial" panose="020B0604020202020204" pitchFamily="34" charset="0"/>
              <a:buChar char="•"/>
            </a:pPr>
            <a:r>
              <a:rPr lang="en-US" dirty="0"/>
              <a:t>Inputs are the three yes/no values on the left, 0 or 1</a:t>
            </a:r>
          </a:p>
          <a:p>
            <a:pPr marL="171450" indent="-171450">
              <a:buFont typeface="Arial" panose="020B0604020202020204" pitchFamily="34" charset="0"/>
              <a:buChar char="•"/>
            </a:pPr>
            <a:r>
              <a:rPr lang="en-US" dirty="0"/>
              <a:t>We assign weights to the inputs – here whether or not my employer will pay for my ticket will override the other two but if I’m going to be using AI and the speakers are interesting, then I’ll go</a:t>
            </a:r>
          </a:p>
          <a:p>
            <a:pPr marL="171450" indent="-171450">
              <a:buFont typeface="Arial" panose="020B0604020202020204" pitchFamily="34" charset="0"/>
              <a:buChar char="•"/>
            </a:pPr>
            <a:r>
              <a:rPr lang="en-US" dirty="0"/>
              <a:t>The yes/no is activated if we pass the threshold or bias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Now the perceptron was a bit limited in the kinds of questions it could answer, so research died down</a:t>
            </a:r>
          </a:p>
        </p:txBody>
      </p:sp>
      <p:sp>
        <p:nvSpPr>
          <p:cNvPr id="4" name="Slide Number Placeholder 3"/>
          <p:cNvSpPr>
            <a:spLocks noGrp="1"/>
          </p:cNvSpPr>
          <p:nvPr>
            <p:ph type="sldNum" sz="quarter" idx="5"/>
          </p:nvPr>
        </p:nvSpPr>
        <p:spPr/>
        <p:txBody>
          <a:bodyPr/>
          <a:lstStyle/>
          <a:p>
            <a:fld id="{C93F638D-9E8D-46BC-B40B-6F0B4B23764B}" type="slidenum">
              <a:rPr lang="en-CA" smtClean="0"/>
              <a:t>6</a:t>
            </a:fld>
            <a:endParaRPr lang="en-CA"/>
          </a:p>
        </p:txBody>
      </p:sp>
    </p:spTree>
    <p:extLst>
      <p:ext uri="{BB962C8B-B14F-4D97-AF65-F5344CB8AC3E}">
        <p14:creationId xmlns:p14="http://schemas.microsoft.com/office/powerpoint/2010/main" val="3926209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 was found that by taking the inputs from one set of </a:t>
            </a:r>
            <a:r>
              <a:rPr lang="en-US" dirty="0" err="1"/>
              <a:t>perceptrons</a:t>
            </a:r>
            <a:r>
              <a:rPr lang="en-US" dirty="0"/>
              <a:t> and sending them to another set with a non-linear activation function (another bit of math), you could model any bit of math you can imagine</a:t>
            </a:r>
          </a:p>
          <a:p>
            <a:pPr marL="171450" indent="-171450">
              <a:buFont typeface="Arial" panose="020B0604020202020204" pitchFamily="34" charset="0"/>
              <a:buChar char="•"/>
            </a:pPr>
            <a:r>
              <a:rPr lang="en-US" dirty="0"/>
              <a:t>These multilayer networks can learn their weights (what should I take in) and biases (what should I put out) by looking at labelled examples and doing some calculations</a:t>
            </a:r>
          </a:p>
          <a:p>
            <a:pPr marL="171450" indent="-171450">
              <a:buFont typeface="Arial" panose="020B0604020202020204" pitchFamily="34" charset="0"/>
              <a:buChar char="•"/>
            </a:pPr>
            <a:r>
              <a:rPr lang="en-US" dirty="0"/>
              <a:t>This learning can happen very efficiently</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So what does this look like? Here’s an example of a neural network to recognize handwritten numbers</a:t>
            </a:r>
            <a:r>
              <a:rPr lang="en-CA" dirty="0"/>
              <a:t>:</a:t>
            </a:r>
          </a:p>
          <a:p>
            <a:pPr marL="171450" indent="-171450">
              <a:buFont typeface="Arial" panose="020B0604020202020204" pitchFamily="34" charset="0"/>
              <a:buChar char="•"/>
            </a:pPr>
            <a:r>
              <a:rPr lang="en-CA" dirty="0"/>
              <a:t>Given an image of 784 pixels (28 x 28 square) representing a handwritten number,</a:t>
            </a:r>
          </a:p>
          <a:p>
            <a:pPr marL="171450" indent="-171450">
              <a:buFont typeface="Arial" panose="020B0604020202020204" pitchFamily="34" charset="0"/>
              <a:buChar char="•"/>
            </a:pPr>
            <a:r>
              <a:rPr lang="en-CA" dirty="0"/>
              <a:t>What we want is that pixels that turn on for certain numbers and not others in the hidden layer should activate the corresponding neuron in the output layer for the correct digit.</a:t>
            </a:r>
          </a:p>
          <a:p>
            <a:pPr marL="171450" indent="-171450">
              <a:buFont typeface="Arial" panose="020B0604020202020204" pitchFamily="34" charset="0"/>
              <a:buChar char="•"/>
            </a:pPr>
            <a:r>
              <a:rPr lang="en-CA" dirty="0"/>
              <a:t>Here we have 784 x 15 = 11,760 weight parameters in the hidden layer and 15 x 10 = 150 weight parameters in the output layer. We also have 25 bias variables, 1 for each neuron.</a:t>
            </a:r>
            <a:endParaRPr lang="en-US" dirty="0"/>
          </a:p>
        </p:txBody>
      </p:sp>
      <p:sp>
        <p:nvSpPr>
          <p:cNvPr id="4" name="Slide Number Placeholder 3"/>
          <p:cNvSpPr>
            <a:spLocks noGrp="1"/>
          </p:cNvSpPr>
          <p:nvPr>
            <p:ph type="sldNum" sz="quarter" idx="5"/>
          </p:nvPr>
        </p:nvSpPr>
        <p:spPr/>
        <p:txBody>
          <a:bodyPr/>
          <a:lstStyle/>
          <a:p>
            <a:fld id="{C93F638D-9E8D-46BC-B40B-6F0B4B23764B}" type="slidenum">
              <a:rPr lang="en-CA" smtClean="0"/>
              <a:t>7</a:t>
            </a:fld>
            <a:endParaRPr lang="en-CA"/>
          </a:p>
        </p:txBody>
      </p:sp>
    </p:spTree>
    <p:extLst>
      <p:ext uri="{BB962C8B-B14F-4D97-AF65-F5344CB8AC3E}">
        <p14:creationId xmlns:p14="http://schemas.microsoft.com/office/powerpoint/2010/main" val="2097713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train our handwriting example?</a:t>
            </a:r>
          </a:p>
          <a:p>
            <a:pPr marL="171450" indent="-171450">
              <a:buFont typeface="Arial" panose="020B0604020202020204" pitchFamily="34" charset="0"/>
              <a:buChar char="•"/>
            </a:pPr>
            <a:r>
              <a:rPr lang="en-US" dirty="0"/>
              <a:t>Gather some “training data” – labelled images of numbers in this case</a:t>
            </a:r>
          </a:p>
          <a:p>
            <a:pPr marL="171450" indent="-171450">
              <a:buFont typeface="Arial" panose="020B0604020202020204" pitchFamily="34" charset="0"/>
              <a:buChar char="•"/>
            </a:pPr>
            <a:r>
              <a:rPr lang="en-US" dirty="0"/>
              <a:t>Initialize our weights and biases to random numbers</a:t>
            </a:r>
          </a:p>
          <a:p>
            <a:pPr marL="171450" indent="-171450">
              <a:buFont typeface="Arial" panose="020B0604020202020204" pitchFamily="34" charset="0"/>
              <a:buChar char="•"/>
            </a:pPr>
            <a:r>
              <a:rPr lang="en-US" dirty="0"/>
              <a:t>Take some training example, say the zero in the last slide, and try to predict the outcome</a:t>
            </a:r>
          </a:p>
          <a:p>
            <a:pPr marL="171450" indent="-171450">
              <a:buFont typeface="Arial" panose="020B0604020202020204" pitchFamily="34" charset="0"/>
              <a:buChar char="•"/>
            </a:pPr>
            <a:r>
              <a:rPr lang="en-US" dirty="0"/>
              <a:t>Since the weights and biases will be random, the prediction will be terrible</a:t>
            </a:r>
          </a:p>
          <a:p>
            <a:pPr marL="171450" indent="-171450">
              <a:buFont typeface="Arial" panose="020B0604020202020204" pitchFamily="34" charset="0"/>
              <a:buChar char="•"/>
            </a:pPr>
            <a:r>
              <a:rPr lang="en-US" dirty="0"/>
              <a:t>Can we quantify how terrible the guess is? Yes! We calculate a loss function – how far off from the correct answer are we?</a:t>
            </a:r>
          </a:p>
          <a:p>
            <a:pPr marL="171450" indent="-171450">
              <a:buFont typeface="Arial" panose="020B0604020202020204" pitchFamily="34" charset="0"/>
              <a:buChar char="•"/>
            </a:pPr>
            <a:r>
              <a:rPr lang="en-US" dirty="0"/>
              <a:t>The next step is the “gradient descent” part – we are trying to minimize the loss function</a:t>
            </a:r>
          </a:p>
          <a:p>
            <a:pPr marL="171450" indent="-171450">
              <a:buFont typeface="Arial" panose="020B0604020202020204" pitchFamily="34" charset="0"/>
              <a:buChar char="•"/>
            </a:pPr>
            <a:r>
              <a:rPr lang="en-US" dirty="0"/>
              <a:t>We calculate the gradient using calculus (I’ll gloss over this part) but calculus will tell us whether we should INCREASE or DECREASE the weight we’re examining to get closer to the “right” value for the weight – the value that minimizes loss.</a:t>
            </a:r>
          </a:p>
          <a:p>
            <a:pPr marL="171450" indent="-171450">
              <a:buFont typeface="Arial" panose="020B0604020202020204" pitchFamily="34" charset="0"/>
              <a:buChar char="•"/>
            </a:pPr>
            <a:r>
              <a:rPr lang="en-US" dirty="0"/>
              <a:t>We move a predetermined amount in that direction, and then try our predictions again</a:t>
            </a:r>
          </a:p>
          <a:p>
            <a:pPr marL="171450" indent="-171450">
              <a:buFont typeface="Arial" panose="020B0604020202020204" pitchFamily="34" charset="0"/>
              <a:buChar char="•"/>
            </a:pPr>
            <a:r>
              <a:rPr lang="en-US" dirty="0"/>
              <a:t>We do this again and again until we decide to stop (also predetermined)</a:t>
            </a:r>
          </a:p>
          <a:p>
            <a:pPr marL="171450" indent="-171450">
              <a:buFont typeface="Arial" panose="020B0604020202020204" pitchFamily="34" charset="0"/>
              <a:buChar char="•"/>
            </a:pPr>
            <a:r>
              <a:rPr lang="en-US" dirty="0"/>
              <a:t>We’re doing this for every one of the 12K weights and 150 biases in our handwriting example</a:t>
            </a:r>
          </a:p>
          <a:p>
            <a:pPr marL="171450" indent="-171450">
              <a:buFont typeface="Arial" panose="020B0604020202020204" pitchFamily="34" charset="0"/>
              <a:buChar char="•"/>
            </a:pPr>
            <a:r>
              <a:rPr lang="en-US" dirty="0"/>
              <a:t>Thanks to a nice bit of math (matrix multiplications) we can do it all at once, which makes this go fast</a:t>
            </a:r>
            <a:endParaRPr lang="en-CA" dirty="0"/>
          </a:p>
        </p:txBody>
      </p:sp>
      <p:sp>
        <p:nvSpPr>
          <p:cNvPr id="4" name="Slide Number Placeholder 3"/>
          <p:cNvSpPr>
            <a:spLocks noGrp="1"/>
          </p:cNvSpPr>
          <p:nvPr>
            <p:ph type="sldNum" sz="quarter" idx="5"/>
          </p:nvPr>
        </p:nvSpPr>
        <p:spPr/>
        <p:txBody>
          <a:bodyPr/>
          <a:lstStyle/>
          <a:p>
            <a:fld id="{C93F638D-9E8D-46BC-B40B-6F0B4B23764B}" type="slidenum">
              <a:rPr lang="en-CA" smtClean="0"/>
              <a:t>8</a:t>
            </a:fld>
            <a:endParaRPr lang="en-CA"/>
          </a:p>
        </p:txBody>
      </p:sp>
    </p:spTree>
    <p:extLst>
      <p:ext uri="{BB962C8B-B14F-4D97-AF65-F5344CB8AC3E}">
        <p14:creationId xmlns:p14="http://schemas.microsoft.com/office/powerpoint/2010/main" val="809316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idea to use excel is not mine, credit goes to Jeremy Howard of Fast.AI, who has a course I will link to</a:t>
            </a:r>
          </a:p>
          <a:p>
            <a:pPr marL="171450" indent="-171450">
              <a:buFont typeface="Arial" panose="020B0604020202020204" pitchFamily="34" charset="0"/>
              <a:buChar char="•"/>
            </a:pPr>
            <a:r>
              <a:rPr lang="en-US" dirty="0"/>
              <a:t>The excel spreadsheet is a neural network that tries to predict survivors of the Titanic, which has become a standard learning tool for machine learning datasets</a:t>
            </a:r>
          </a:p>
          <a:p>
            <a:pPr marL="171450" indent="-171450">
              <a:buFont typeface="Arial" panose="020B0604020202020204" pitchFamily="34" charset="0"/>
              <a:buChar char="•"/>
            </a:pPr>
            <a:r>
              <a:rPr lang="en-US" dirty="0"/>
              <a:t>This is an even smaller network than our handwriting example, with only two neurons in the hidden layer</a:t>
            </a:r>
          </a:p>
          <a:p>
            <a:pPr marL="171450" indent="-171450">
              <a:buFont typeface="Arial" panose="020B0604020202020204" pitchFamily="34" charset="0"/>
              <a:buChar char="•"/>
            </a:pPr>
            <a:r>
              <a:rPr lang="en-US" dirty="0"/>
              <a:t>We looked at representing an image with pixels – computers need these kinds of representations</a:t>
            </a:r>
          </a:p>
          <a:p>
            <a:pPr marL="171450" indent="-171450">
              <a:buFont typeface="Arial" panose="020B0604020202020204" pitchFamily="34" charset="0"/>
              <a:buChar char="•"/>
            </a:pPr>
            <a:r>
              <a:rPr lang="en-US" dirty="0"/>
              <a:t>Let’s look at the input representations here for the titanic data</a:t>
            </a:r>
            <a:endParaRPr lang="en-CA" dirty="0"/>
          </a:p>
        </p:txBody>
      </p:sp>
      <p:sp>
        <p:nvSpPr>
          <p:cNvPr id="4" name="Slide Number Placeholder 3"/>
          <p:cNvSpPr>
            <a:spLocks noGrp="1"/>
          </p:cNvSpPr>
          <p:nvPr>
            <p:ph type="sldNum" sz="quarter" idx="5"/>
          </p:nvPr>
        </p:nvSpPr>
        <p:spPr/>
        <p:txBody>
          <a:bodyPr/>
          <a:lstStyle/>
          <a:p>
            <a:fld id="{C93F638D-9E8D-46BC-B40B-6F0B4B23764B}" type="slidenum">
              <a:rPr lang="en-CA" smtClean="0"/>
              <a:t>9</a:t>
            </a:fld>
            <a:endParaRPr lang="en-CA"/>
          </a:p>
        </p:txBody>
      </p:sp>
    </p:spTree>
    <p:extLst>
      <p:ext uri="{BB962C8B-B14F-4D97-AF65-F5344CB8AC3E}">
        <p14:creationId xmlns:p14="http://schemas.microsoft.com/office/powerpoint/2010/main" val="1945059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Landmark paper in deep learning came from </a:t>
            </a:r>
            <a:r>
              <a:rPr lang="en-US" dirty="0" err="1"/>
              <a:t>UofT</a:t>
            </a:r>
            <a:r>
              <a:rPr lang="en-US" dirty="0"/>
              <a:t> in 2012</a:t>
            </a:r>
          </a:p>
          <a:p>
            <a:pPr marL="171450" indent="-171450">
              <a:buFont typeface="Arial" panose="020B0604020202020204" pitchFamily="34" charset="0"/>
              <a:buChar char="•"/>
            </a:pPr>
            <a:r>
              <a:rPr lang="en-US" dirty="0"/>
              <a:t>ImageNet competition where computer models had to try and correctly classify images like the ones above</a:t>
            </a:r>
          </a:p>
          <a:p>
            <a:pPr marL="171450" indent="-171450">
              <a:buFont typeface="Arial" panose="020B0604020202020204" pitchFamily="34" charset="0"/>
              <a:buChar char="•"/>
            </a:pPr>
            <a:r>
              <a:rPr lang="en-US" dirty="0"/>
              <a:t>You can see how good this algorithm was</a:t>
            </a:r>
          </a:p>
          <a:p>
            <a:pPr marL="628650" lvl="1" indent="-171450">
              <a:buFont typeface="Arial" panose="020B0604020202020204" pitchFamily="34" charset="0"/>
              <a:buChar char="•"/>
            </a:pPr>
            <a:r>
              <a:rPr lang="en-US" dirty="0"/>
              <a:t>Mite even though some of the bug is cut off – unlike the digit recognizer where numbers were in the middle every time</a:t>
            </a:r>
          </a:p>
          <a:p>
            <a:pPr marL="171450" lvl="0" indent="-171450">
              <a:buFont typeface="Arial" panose="020B0604020202020204" pitchFamily="34" charset="0"/>
              <a:buChar char="•"/>
            </a:pPr>
            <a:r>
              <a:rPr lang="en-US" dirty="0"/>
              <a:t>Even better than humans/labels</a:t>
            </a:r>
          </a:p>
          <a:p>
            <a:pPr marL="628650" lvl="1" indent="-171450">
              <a:buFont typeface="Arial" panose="020B0604020202020204" pitchFamily="34" charset="0"/>
              <a:buChar char="•"/>
            </a:pPr>
            <a:r>
              <a:rPr lang="en-US" dirty="0" err="1"/>
              <a:t>Dalmation</a:t>
            </a:r>
            <a:endParaRPr lang="en-US" dirty="0"/>
          </a:p>
          <a:p>
            <a:pPr marL="628650" lvl="1" indent="-171450">
              <a:buFont typeface="Arial" panose="020B0604020202020204" pitchFamily="34" charset="0"/>
              <a:buChar char="•"/>
            </a:pPr>
            <a:r>
              <a:rPr lang="en-US" dirty="0"/>
              <a:t>Agaric (type of mushroom) vs mushroom</a:t>
            </a:r>
          </a:p>
          <a:p>
            <a:pPr marL="171450" lvl="0" indent="-171450">
              <a:buFont typeface="Arial" panose="020B0604020202020204" pitchFamily="34" charset="0"/>
              <a:buChar char="•"/>
            </a:pPr>
            <a:r>
              <a:rPr lang="en-US" dirty="0"/>
              <a:t>What makes this different?</a:t>
            </a:r>
          </a:p>
          <a:p>
            <a:pPr marL="628650" lvl="1" indent="-171450">
              <a:buFont typeface="Arial" panose="020B0604020202020204" pitchFamily="34" charset="0"/>
              <a:buChar char="•"/>
            </a:pPr>
            <a:r>
              <a:rPr lang="en-US" dirty="0"/>
              <a:t>Number of layers</a:t>
            </a:r>
          </a:p>
          <a:p>
            <a:pPr marL="628650" lvl="1" indent="-171450">
              <a:buFont typeface="Arial" panose="020B0604020202020204" pitchFamily="34" charset="0"/>
              <a:buChar char="•"/>
            </a:pPr>
            <a:r>
              <a:rPr lang="en-US" dirty="0"/>
              <a:t>Size of training data</a:t>
            </a:r>
          </a:p>
          <a:p>
            <a:pPr marL="628650" lvl="1" indent="-171450">
              <a:buFont typeface="Arial" panose="020B0604020202020204" pitchFamily="34" charset="0"/>
              <a:buChar char="•"/>
            </a:pPr>
            <a:r>
              <a:rPr lang="en-US" dirty="0"/>
              <a:t>Training matrix math on graphics processors</a:t>
            </a: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C93F638D-9E8D-46BC-B40B-6F0B4B23764B}" type="slidenum">
              <a:rPr lang="en-CA" smtClean="0"/>
              <a:t>10</a:t>
            </a:fld>
            <a:endParaRPr lang="en-CA"/>
          </a:p>
        </p:txBody>
      </p:sp>
    </p:spTree>
    <p:extLst>
      <p:ext uri="{BB962C8B-B14F-4D97-AF65-F5344CB8AC3E}">
        <p14:creationId xmlns:p14="http://schemas.microsoft.com/office/powerpoint/2010/main" val="1974088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8BB15-87A0-E601-9E60-FFB8C522AB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59E84C7B-E897-A257-B684-BC29DA9F4C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D31E9E54-CD4A-41C3-60ED-3F2D6C1ED38D}"/>
              </a:ext>
            </a:extLst>
          </p:cNvPr>
          <p:cNvSpPr>
            <a:spLocks noGrp="1"/>
          </p:cNvSpPr>
          <p:nvPr>
            <p:ph type="dt" sz="half" idx="10"/>
          </p:nvPr>
        </p:nvSpPr>
        <p:spPr/>
        <p:txBody>
          <a:bodyPr/>
          <a:lstStyle/>
          <a:p>
            <a:fld id="{11BA668D-1799-47ED-AA7B-B01B433C9482}" type="datetimeFigureOut">
              <a:rPr lang="en-CA" smtClean="0"/>
              <a:t>2024-10-22</a:t>
            </a:fld>
            <a:endParaRPr lang="en-CA"/>
          </a:p>
        </p:txBody>
      </p:sp>
      <p:sp>
        <p:nvSpPr>
          <p:cNvPr id="5" name="Footer Placeholder 4">
            <a:extLst>
              <a:ext uri="{FF2B5EF4-FFF2-40B4-BE49-F238E27FC236}">
                <a16:creationId xmlns:a16="http://schemas.microsoft.com/office/drawing/2014/main" id="{0936D904-F8D2-BBDA-C551-798CA18FA8B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E0058B7-542E-3E43-D908-E3A8DDE962D7}"/>
              </a:ext>
            </a:extLst>
          </p:cNvPr>
          <p:cNvSpPr>
            <a:spLocks noGrp="1"/>
          </p:cNvSpPr>
          <p:nvPr>
            <p:ph type="sldNum" sz="quarter" idx="12"/>
          </p:nvPr>
        </p:nvSpPr>
        <p:spPr/>
        <p:txBody>
          <a:bodyPr/>
          <a:lstStyle/>
          <a:p>
            <a:fld id="{BF797A30-496C-4135-A25F-AA83C7C4C72E}" type="slidenum">
              <a:rPr lang="en-CA" smtClean="0"/>
              <a:t>‹#›</a:t>
            </a:fld>
            <a:endParaRPr lang="en-CA"/>
          </a:p>
        </p:txBody>
      </p:sp>
    </p:spTree>
    <p:extLst>
      <p:ext uri="{BB962C8B-B14F-4D97-AF65-F5344CB8AC3E}">
        <p14:creationId xmlns:p14="http://schemas.microsoft.com/office/powerpoint/2010/main" val="2465214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94BA8-9E45-5D2E-AF7E-2B149AFA96C5}"/>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85CF5CE-0787-76E9-11FA-6E4DD43564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55520B3-1FD8-6E19-92F8-B113A0641E27}"/>
              </a:ext>
            </a:extLst>
          </p:cNvPr>
          <p:cNvSpPr>
            <a:spLocks noGrp="1"/>
          </p:cNvSpPr>
          <p:nvPr>
            <p:ph type="dt" sz="half" idx="10"/>
          </p:nvPr>
        </p:nvSpPr>
        <p:spPr/>
        <p:txBody>
          <a:bodyPr/>
          <a:lstStyle/>
          <a:p>
            <a:fld id="{11BA668D-1799-47ED-AA7B-B01B433C9482}" type="datetimeFigureOut">
              <a:rPr lang="en-CA" smtClean="0"/>
              <a:t>2024-10-22</a:t>
            </a:fld>
            <a:endParaRPr lang="en-CA"/>
          </a:p>
        </p:txBody>
      </p:sp>
      <p:sp>
        <p:nvSpPr>
          <p:cNvPr id="5" name="Footer Placeholder 4">
            <a:extLst>
              <a:ext uri="{FF2B5EF4-FFF2-40B4-BE49-F238E27FC236}">
                <a16:creationId xmlns:a16="http://schemas.microsoft.com/office/drawing/2014/main" id="{92482ABE-238D-6B2A-6D7C-74419B5C28D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5C7F9F6-B928-78FC-4E48-099C824328F2}"/>
              </a:ext>
            </a:extLst>
          </p:cNvPr>
          <p:cNvSpPr>
            <a:spLocks noGrp="1"/>
          </p:cNvSpPr>
          <p:nvPr>
            <p:ph type="sldNum" sz="quarter" idx="12"/>
          </p:nvPr>
        </p:nvSpPr>
        <p:spPr/>
        <p:txBody>
          <a:bodyPr/>
          <a:lstStyle/>
          <a:p>
            <a:fld id="{BF797A30-496C-4135-A25F-AA83C7C4C72E}" type="slidenum">
              <a:rPr lang="en-CA" smtClean="0"/>
              <a:t>‹#›</a:t>
            </a:fld>
            <a:endParaRPr lang="en-CA"/>
          </a:p>
        </p:txBody>
      </p:sp>
    </p:spTree>
    <p:extLst>
      <p:ext uri="{BB962C8B-B14F-4D97-AF65-F5344CB8AC3E}">
        <p14:creationId xmlns:p14="http://schemas.microsoft.com/office/powerpoint/2010/main" val="2941458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F985DB-B813-0639-7AF4-51A453741F2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823DC8C-F509-5199-B99F-66F3A4DC09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EFCF5DB-3F70-806B-0793-D477D9964DD7}"/>
              </a:ext>
            </a:extLst>
          </p:cNvPr>
          <p:cNvSpPr>
            <a:spLocks noGrp="1"/>
          </p:cNvSpPr>
          <p:nvPr>
            <p:ph type="dt" sz="half" idx="10"/>
          </p:nvPr>
        </p:nvSpPr>
        <p:spPr/>
        <p:txBody>
          <a:bodyPr/>
          <a:lstStyle/>
          <a:p>
            <a:fld id="{11BA668D-1799-47ED-AA7B-B01B433C9482}" type="datetimeFigureOut">
              <a:rPr lang="en-CA" smtClean="0"/>
              <a:t>2024-10-22</a:t>
            </a:fld>
            <a:endParaRPr lang="en-CA"/>
          </a:p>
        </p:txBody>
      </p:sp>
      <p:sp>
        <p:nvSpPr>
          <p:cNvPr id="5" name="Footer Placeholder 4">
            <a:extLst>
              <a:ext uri="{FF2B5EF4-FFF2-40B4-BE49-F238E27FC236}">
                <a16:creationId xmlns:a16="http://schemas.microsoft.com/office/drawing/2014/main" id="{02801BD9-5CCA-CA80-A10D-FDF7ABAC7A6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3154577-3483-FED1-8B32-569D6D023973}"/>
              </a:ext>
            </a:extLst>
          </p:cNvPr>
          <p:cNvSpPr>
            <a:spLocks noGrp="1"/>
          </p:cNvSpPr>
          <p:nvPr>
            <p:ph type="sldNum" sz="quarter" idx="12"/>
          </p:nvPr>
        </p:nvSpPr>
        <p:spPr/>
        <p:txBody>
          <a:bodyPr/>
          <a:lstStyle/>
          <a:p>
            <a:fld id="{BF797A30-496C-4135-A25F-AA83C7C4C72E}" type="slidenum">
              <a:rPr lang="en-CA" smtClean="0"/>
              <a:t>‹#›</a:t>
            </a:fld>
            <a:endParaRPr lang="en-CA"/>
          </a:p>
        </p:txBody>
      </p:sp>
    </p:spTree>
    <p:extLst>
      <p:ext uri="{BB962C8B-B14F-4D97-AF65-F5344CB8AC3E}">
        <p14:creationId xmlns:p14="http://schemas.microsoft.com/office/powerpoint/2010/main" val="3701478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412E0-29AE-C18A-6B9D-E869002B2A7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D356766-F354-9C65-391B-DDC07364F6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108C213-C814-38DA-6DEE-F2DA104BBE01}"/>
              </a:ext>
            </a:extLst>
          </p:cNvPr>
          <p:cNvSpPr>
            <a:spLocks noGrp="1"/>
          </p:cNvSpPr>
          <p:nvPr>
            <p:ph type="dt" sz="half" idx="10"/>
          </p:nvPr>
        </p:nvSpPr>
        <p:spPr/>
        <p:txBody>
          <a:bodyPr/>
          <a:lstStyle/>
          <a:p>
            <a:fld id="{11BA668D-1799-47ED-AA7B-B01B433C9482}" type="datetimeFigureOut">
              <a:rPr lang="en-CA" smtClean="0"/>
              <a:t>2024-10-22</a:t>
            </a:fld>
            <a:endParaRPr lang="en-CA"/>
          </a:p>
        </p:txBody>
      </p:sp>
      <p:sp>
        <p:nvSpPr>
          <p:cNvPr id="5" name="Footer Placeholder 4">
            <a:extLst>
              <a:ext uri="{FF2B5EF4-FFF2-40B4-BE49-F238E27FC236}">
                <a16:creationId xmlns:a16="http://schemas.microsoft.com/office/drawing/2014/main" id="{611C1B08-B23A-6F60-383C-C7EDC9764C0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3BE8289-724E-F34B-FC58-DB07430B116C}"/>
              </a:ext>
            </a:extLst>
          </p:cNvPr>
          <p:cNvSpPr>
            <a:spLocks noGrp="1"/>
          </p:cNvSpPr>
          <p:nvPr>
            <p:ph type="sldNum" sz="quarter" idx="12"/>
          </p:nvPr>
        </p:nvSpPr>
        <p:spPr/>
        <p:txBody>
          <a:bodyPr/>
          <a:lstStyle/>
          <a:p>
            <a:fld id="{BF797A30-496C-4135-A25F-AA83C7C4C72E}" type="slidenum">
              <a:rPr lang="en-CA" smtClean="0"/>
              <a:t>‹#›</a:t>
            </a:fld>
            <a:endParaRPr lang="en-CA"/>
          </a:p>
        </p:txBody>
      </p:sp>
    </p:spTree>
    <p:extLst>
      <p:ext uri="{BB962C8B-B14F-4D97-AF65-F5344CB8AC3E}">
        <p14:creationId xmlns:p14="http://schemas.microsoft.com/office/powerpoint/2010/main" val="3622190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EC96E-1001-F6BE-75B3-2DE2C5D4A7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9A3049A5-1022-4F6D-2BEA-361BAD2B01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D304D2-3028-7584-A89F-9EE7860EB8EE}"/>
              </a:ext>
            </a:extLst>
          </p:cNvPr>
          <p:cNvSpPr>
            <a:spLocks noGrp="1"/>
          </p:cNvSpPr>
          <p:nvPr>
            <p:ph type="dt" sz="half" idx="10"/>
          </p:nvPr>
        </p:nvSpPr>
        <p:spPr/>
        <p:txBody>
          <a:bodyPr/>
          <a:lstStyle/>
          <a:p>
            <a:fld id="{11BA668D-1799-47ED-AA7B-B01B433C9482}" type="datetimeFigureOut">
              <a:rPr lang="en-CA" smtClean="0"/>
              <a:t>2024-10-22</a:t>
            </a:fld>
            <a:endParaRPr lang="en-CA"/>
          </a:p>
        </p:txBody>
      </p:sp>
      <p:sp>
        <p:nvSpPr>
          <p:cNvPr id="5" name="Footer Placeholder 4">
            <a:extLst>
              <a:ext uri="{FF2B5EF4-FFF2-40B4-BE49-F238E27FC236}">
                <a16:creationId xmlns:a16="http://schemas.microsoft.com/office/drawing/2014/main" id="{BE728E46-4801-6F34-17F9-43E6F903EF4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36340B6-C0E6-EEBB-9ECD-2F3099166ED3}"/>
              </a:ext>
            </a:extLst>
          </p:cNvPr>
          <p:cNvSpPr>
            <a:spLocks noGrp="1"/>
          </p:cNvSpPr>
          <p:nvPr>
            <p:ph type="sldNum" sz="quarter" idx="12"/>
          </p:nvPr>
        </p:nvSpPr>
        <p:spPr/>
        <p:txBody>
          <a:bodyPr/>
          <a:lstStyle/>
          <a:p>
            <a:fld id="{BF797A30-496C-4135-A25F-AA83C7C4C72E}" type="slidenum">
              <a:rPr lang="en-CA" smtClean="0"/>
              <a:t>‹#›</a:t>
            </a:fld>
            <a:endParaRPr lang="en-CA"/>
          </a:p>
        </p:txBody>
      </p:sp>
    </p:spTree>
    <p:extLst>
      <p:ext uri="{BB962C8B-B14F-4D97-AF65-F5344CB8AC3E}">
        <p14:creationId xmlns:p14="http://schemas.microsoft.com/office/powerpoint/2010/main" val="628527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75726-E8D4-9C9B-E1A7-937F9F73FA1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A4D4811-CD63-5E24-90B4-7F508A17B4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375134A4-AD5F-B551-136B-47D44D2F59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4CAB988B-9F60-F2C2-9496-09F1E7E63611}"/>
              </a:ext>
            </a:extLst>
          </p:cNvPr>
          <p:cNvSpPr>
            <a:spLocks noGrp="1"/>
          </p:cNvSpPr>
          <p:nvPr>
            <p:ph type="dt" sz="half" idx="10"/>
          </p:nvPr>
        </p:nvSpPr>
        <p:spPr/>
        <p:txBody>
          <a:bodyPr/>
          <a:lstStyle/>
          <a:p>
            <a:fld id="{11BA668D-1799-47ED-AA7B-B01B433C9482}" type="datetimeFigureOut">
              <a:rPr lang="en-CA" smtClean="0"/>
              <a:t>2024-10-22</a:t>
            </a:fld>
            <a:endParaRPr lang="en-CA"/>
          </a:p>
        </p:txBody>
      </p:sp>
      <p:sp>
        <p:nvSpPr>
          <p:cNvPr id="6" name="Footer Placeholder 5">
            <a:extLst>
              <a:ext uri="{FF2B5EF4-FFF2-40B4-BE49-F238E27FC236}">
                <a16:creationId xmlns:a16="http://schemas.microsoft.com/office/drawing/2014/main" id="{3A229C3B-0574-6122-8649-2C18F1DA40A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7ED2D7C-7EB2-75BE-298D-6F59E444CB01}"/>
              </a:ext>
            </a:extLst>
          </p:cNvPr>
          <p:cNvSpPr>
            <a:spLocks noGrp="1"/>
          </p:cNvSpPr>
          <p:nvPr>
            <p:ph type="sldNum" sz="quarter" idx="12"/>
          </p:nvPr>
        </p:nvSpPr>
        <p:spPr/>
        <p:txBody>
          <a:bodyPr/>
          <a:lstStyle/>
          <a:p>
            <a:fld id="{BF797A30-496C-4135-A25F-AA83C7C4C72E}" type="slidenum">
              <a:rPr lang="en-CA" smtClean="0"/>
              <a:t>‹#›</a:t>
            </a:fld>
            <a:endParaRPr lang="en-CA"/>
          </a:p>
        </p:txBody>
      </p:sp>
    </p:spTree>
    <p:extLst>
      <p:ext uri="{BB962C8B-B14F-4D97-AF65-F5344CB8AC3E}">
        <p14:creationId xmlns:p14="http://schemas.microsoft.com/office/powerpoint/2010/main" val="1848152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D739B-FEC6-B353-8618-07FDCC0B8561}"/>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9565A9E-1751-4473-06A5-44A4C8584F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C41DA9-7972-7A0A-072C-9544B888FC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431DCEB2-A4A4-C1EB-104F-E425B5D343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9734E6-C400-5F97-D671-54947A02DD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8BFAA795-E53C-593E-D1BF-9604B0488D7F}"/>
              </a:ext>
            </a:extLst>
          </p:cNvPr>
          <p:cNvSpPr>
            <a:spLocks noGrp="1"/>
          </p:cNvSpPr>
          <p:nvPr>
            <p:ph type="dt" sz="half" idx="10"/>
          </p:nvPr>
        </p:nvSpPr>
        <p:spPr/>
        <p:txBody>
          <a:bodyPr/>
          <a:lstStyle/>
          <a:p>
            <a:fld id="{11BA668D-1799-47ED-AA7B-B01B433C9482}" type="datetimeFigureOut">
              <a:rPr lang="en-CA" smtClean="0"/>
              <a:t>2024-10-22</a:t>
            </a:fld>
            <a:endParaRPr lang="en-CA"/>
          </a:p>
        </p:txBody>
      </p:sp>
      <p:sp>
        <p:nvSpPr>
          <p:cNvPr id="8" name="Footer Placeholder 7">
            <a:extLst>
              <a:ext uri="{FF2B5EF4-FFF2-40B4-BE49-F238E27FC236}">
                <a16:creationId xmlns:a16="http://schemas.microsoft.com/office/drawing/2014/main" id="{6BF03E30-ACEE-9381-2227-DA924D1140C2}"/>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9ACC11FC-1191-A6BD-7311-E00C77D8BD69}"/>
              </a:ext>
            </a:extLst>
          </p:cNvPr>
          <p:cNvSpPr>
            <a:spLocks noGrp="1"/>
          </p:cNvSpPr>
          <p:nvPr>
            <p:ph type="sldNum" sz="quarter" idx="12"/>
          </p:nvPr>
        </p:nvSpPr>
        <p:spPr/>
        <p:txBody>
          <a:bodyPr/>
          <a:lstStyle/>
          <a:p>
            <a:fld id="{BF797A30-496C-4135-A25F-AA83C7C4C72E}" type="slidenum">
              <a:rPr lang="en-CA" smtClean="0"/>
              <a:t>‹#›</a:t>
            </a:fld>
            <a:endParaRPr lang="en-CA"/>
          </a:p>
        </p:txBody>
      </p:sp>
    </p:spTree>
    <p:extLst>
      <p:ext uri="{BB962C8B-B14F-4D97-AF65-F5344CB8AC3E}">
        <p14:creationId xmlns:p14="http://schemas.microsoft.com/office/powerpoint/2010/main" val="337336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CEDEB-B72E-4B7F-B79F-70CF5C6D1997}"/>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A83899DA-B20B-FF99-4C5A-C99B45B26FA4}"/>
              </a:ext>
            </a:extLst>
          </p:cNvPr>
          <p:cNvSpPr>
            <a:spLocks noGrp="1"/>
          </p:cNvSpPr>
          <p:nvPr>
            <p:ph type="dt" sz="half" idx="10"/>
          </p:nvPr>
        </p:nvSpPr>
        <p:spPr/>
        <p:txBody>
          <a:bodyPr/>
          <a:lstStyle/>
          <a:p>
            <a:fld id="{11BA668D-1799-47ED-AA7B-B01B433C9482}" type="datetimeFigureOut">
              <a:rPr lang="en-CA" smtClean="0"/>
              <a:t>2024-10-22</a:t>
            </a:fld>
            <a:endParaRPr lang="en-CA"/>
          </a:p>
        </p:txBody>
      </p:sp>
      <p:sp>
        <p:nvSpPr>
          <p:cNvPr id="4" name="Footer Placeholder 3">
            <a:extLst>
              <a:ext uri="{FF2B5EF4-FFF2-40B4-BE49-F238E27FC236}">
                <a16:creationId xmlns:a16="http://schemas.microsoft.com/office/drawing/2014/main" id="{531A7A7D-3AB8-D100-5269-070F73D85BCF}"/>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120E9679-A074-413A-2FDD-380E702D907F}"/>
              </a:ext>
            </a:extLst>
          </p:cNvPr>
          <p:cNvSpPr>
            <a:spLocks noGrp="1"/>
          </p:cNvSpPr>
          <p:nvPr>
            <p:ph type="sldNum" sz="quarter" idx="12"/>
          </p:nvPr>
        </p:nvSpPr>
        <p:spPr/>
        <p:txBody>
          <a:bodyPr/>
          <a:lstStyle/>
          <a:p>
            <a:fld id="{BF797A30-496C-4135-A25F-AA83C7C4C72E}" type="slidenum">
              <a:rPr lang="en-CA" smtClean="0"/>
              <a:t>‹#›</a:t>
            </a:fld>
            <a:endParaRPr lang="en-CA"/>
          </a:p>
        </p:txBody>
      </p:sp>
    </p:spTree>
    <p:extLst>
      <p:ext uri="{BB962C8B-B14F-4D97-AF65-F5344CB8AC3E}">
        <p14:creationId xmlns:p14="http://schemas.microsoft.com/office/powerpoint/2010/main" val="3340219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4B3E4D-52BC-1F77-22A9-F40FDBB51C94}"/>
              </a:ext>
            </a:extLst>
          </p:cNvPr>
          <p:cNvSpPr>
            <a:spLocks noGrp="1"/>
          </p:cNvSpPr>
          <p:nvPr>
            <p:ph type="dt" sz="half" idx="10"/>
          </p:nvPr>
        </p:nvSpPr>
        <p:spPr/>
        <p:txBody>
          <a:bodyPr/>
          <a:lstStyle/>
          <a:p>
            <a:fld id="{11BA668D-1799-47ED-AA7B-B01B433C9482}" type="datetimeFigureOut">
              <a:rPr lang="en-CA" smtClean="0"/>
              <a:t>2024-10-22</a:t>
            </a:fld>
            <a:endParaRPr lang="en-CA"/>
          </a:p>
        </p:txBody>
      </p:sp>
      <p:sp>
        <p:nvSpPr>
          <p:cNvPr id="3" name="Footer Placeholder 2">
            <a:extLst>
              <a:ext uri="{FF2B5EF4-FFF2-40B4-BE49-F238E27FC236}">
                <a16:creationId xmlns:a16="http://schemas.microsoft.com/office/drawing/2014/main" id="{60855D29-8D1F-5244-D039-8AFE67618127}"/>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8237194B-7A9F-88C7-F333-26334CF03D7F}"/>
              </a:ext>
            </a:extLst>
          </p:cNvPr>
          <p:cNvSpPr>
            <a:spLocks noGrp="1"/>
          </p:cNvSpPr>
          <p:nvPr>
            <p:ph type="sldNum" sz="quarter" idx="12"/>
          </p:nvPr>
        </p:nvSpPr>
        <p:spPr/>
        <p:txBody>
          <a:bodyPr/>
          <a:lstStyle/>
          <a:p>
            <a:fld id="{BF797A30-496C-4135-A25F-AA83C7C4C72E}" type="slidenum">
              <a:rPr lang="en-CA" smtClean="0"/>
              <a:t>‹#›</a:t>
            </a:fld>
            <a:endParaRPr lang="en-CA"/>
          </a:p>
        </p:txBody>
      </p:sp>
    </p:spTree>
    <p:extLst>
      <p:ext uri="{BB962C8B-B14F-4D97-AF65-F5344CB8AC3E}">
        <p14:creationId xmlns:p14="http://schemas.microsoft.com/office/powerpoint/2010/main" val="3117452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277A0-015D-BE98-3DE9-10F1019444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C8AC9ABC-52C5-55BD-3F74-3F1513BC65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4E128674-1A58-0387-44D3-130A05E54D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6A6431-0B5E-654F-9866-6D0D9B30464D}"/>
              </a:ext>
            </a:extLst>
          </p:cNvPr>
          <p:cNvSpPr>
            <a:spLocks noGrp="1"/>
          </p:cNvSpPr>
          <p:nvPr>
            <p:ph type="dt" sz="half" idx="10"/>
          </p:nvPr>
        </p:nvSpPr>
        <p:spPr/>
        <p:txBody>
          <a:bodyPr/>
          <a:lstStyle/>
          <a:p>
            <a:fld id="{11BA668D-1799-47ED-AA7B-B01B433C9482}" type="datetimeFigureOut">
              <a:rPr lang="en-CA" smtClean="0"/>
              <a:t>2024-10-22</a:t>
            </a:fld>
            <a:endParaRPr lang="en-CA"/>
          </a:p>
        </p:txBody>
      </p:sp>
      <p:sp>
        <p:nvSpPr>
          <p:cNvPr id="6" name="Footer Placeholder 5">
            <a:extLst>
              <a:ext uri="{FF2B5EF4-FFF2-40B4-BE49-F238E27FC236}">
                <a16:creationId xmlns:a16="http://schemas.microsoft.com/office/drawing/2014/main" id="{26CE78EA-E191-F6B9-7D3C-3730496DEAE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3119E75-25EA-2C91-F9E5-5E50755CEBAF}"/>
              </a:ext>
            </a:extLst>
          </p:cNvPr>
          <p:cNvSpPr>
            <a:spLocks noGrp="1"/>
          </p:cNvSpPr>
          <p:nvPr>
            <p:ph type="sldNum" sz="quarter" idx="12"/>
          </p:nvPr>
        </p:nvSpPr>
        <p:spPr/>
        <p:txBody>
          <a:bodyPr/>
          <a:lstStyle/>
          <a:p>
            <a:fld id="{BF797A30-496C-4135-A25F-AA83C7C4C72E}" type="slidenum">
              <a:rPr lang="en-CA" smtClean="0"/>
              <a:t>‹#›</a:t>
            </a:fld>
            <a:endParaRPr lang="en-CA"/>
          </a:p>
        </p:txBody>
      </p:sp>
    </p:spTree>
    <p:extLst>
      <p:ext uri="{BB962C8B-B14F-4D97-AF65-F5344CB8AC3E}">
        <p14:creationId xmlns:p14="http://schemas.microsoft.com/office/powerpoint/2010/main" val="2822821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B04FD-159B-65B2-18F0-0CF2E261C5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47AC5565-982A-76CA-7BA9-6BCFC262F0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CF81FE3F-FE90-30D7-F98D-44682420EA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317EDF-8EBF-2059-8712-28E465C1A73E}"/>
              </a:ext>
            </a:extLst>
          </p:cNvPr>
          <p:cNvSpPr>
            <a:spLocks noGrp="1"/>
          </p:cNvSpPr>
          <p:nvPr>
            <p:ph type="dt" sz="half" idx="10"/>
          </p:nvPr>
        </p:nvSpPr>
        <p:spPr/>
        <p:txBody>
          <a:bodyPr/>
          <a:lstStyle/>
          <a:p>
            <a:fld id="{11BA668D-1799-47ED-AA7B-B01B433C9482}" type="datetimeFigureOut">
              <a:rPr lang="en-CA" smtClean="0"/>
              <a:t>2024-10-22</a:t>
            </a:fld>
            <a:endParaRPr lang="en-CA"/>
          </a:p>
        </p:txBody>
      </p:sp>
      <p:sp>
        <p:nvSpPr>
          <p:cNvPr id="6" name="Footer Placeholder 5">
            <a:extLst>
              <a:ext uri="{FF2B5EF4-FFF2-40B4-BE49-F238E27FC236}">
                <a16:creationId xmlns:a16="http://schemas.microsoft.com/office/drawing/2014/main" id="{4B8AF6DB-4EDB-D910-A06F-4E5EB74BCC2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B0DED8E-FAEE-2403-34C2-8DF1952CC228}"/>
              </a:ext>
            </a:extLst>
          </p:cNvPr>
          <p:cNvSpPr>
            <a:spLocks noGrp="1"/>
          </p:cNvSpPr>
          <p:nvPr>
            <p:ph type="sldNum" sz="quarter" idx="12"/>
          </p:nvPr>
        </p:nvSpPr>
        <p:spPr/>
        <p:txBody>
          <a:bodyPr/>
          <a:lstStyle/>
          <a:p>
            <a:fld id="{BF797A30-496C-4135-A25F-AA83C7C4C72E}" type="slidenum">
              <a:rPr lang="en-CA" smtClean="0"/>
              <a:t>‹#›</a:t>
            </a:fld>
            <a:endParaRPr lang="en-CA"/>
          </a:p>
        </p:txBody>
      </p:sp>
    </p:spTree>
    <p:extLst>
      <p:ext uri="{BB962C8B-B14F-4D97-AF65-F5344CB8AC3E}">
        <p14:creationId xmlns:p14="http://schemas.microsoft.com/office/powerpoint/2010/main" val="949634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C62C5F-0E0A-B034-BA38-320D79D3DB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E059C9F0-1AE1-7803-0B5A-C7B704ABFC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45A868D-DCFC-8FE2-8B98-778876C6D3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BA668D-1799-47ED-AA7B-B01B433C9482}" type="datetimeFigureOut">
              <a:rPr lang="en-CA" smtClean="0"/>
              <a:t>2024-10-22</a:t>
            </a:fld>
            <a:endParaRPr lang="en-CA"/>
          </a:p>
        </p:txBody>
      </p:sp>
      <p:sp>
        <p:nvSpPr>
          <p:cNvPr id="5" name="Footer Placeholder 4">
            <a:extLst>
              <a:ext uri="{FF2B5EF4-FFF2-40B4-BE49-F238E27FC236}">
                <a16:creationId xmlns:a16="http://schemas.microsoft.com/office/drawing/2014/main" id="{9A2A8D8E-D7AD-A6A2-4DC8-3D412BF710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6D37A77A-ED7A-4EE1-B874-1563D61234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797A30-496C-4135-A25F-AA83C7C4C72E}" type="slidenum">
              <a:rPr lang="en-CA" smtClean="0"/>
              <a:t>‹#›</a:t>
            </a:fld>
            <a:endParaRPr lang="en-CA"/>
          </a:p>
        </p:txBody>
      </p:sp>
    </p:spTree>
    <p:extLst>
      <p:ext uri="{BB962C8B-B14F-4D97-AF65-F5344CB8AC3E}">
        <p14:creationId xmlns:p14="http://schemas.microsoft.com/office/powerpoint/2010/main" val="1749740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hyperlink" Target="https://proceedings.neurips.cc/paper_files/paper/2012/file/c399862d3b9d6b76c8436e924a68c45b-Paper.pdf"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hyperlink" Target="https://arxiv.org/pdf/1301.3781.pdf"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arxiv.org/pdf/1706.03762.pdf"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arstechnica.com/science/2018/12/how-computers-got-shockingly-good-at-recognizing-images/" TargetMode="External"/><Relationship Id="rId7" Type="http://schemas.openxmlformats.org/officeDocument/2006/relationships/hyperlink" Target="https://www.youtube.com/watch?v=jkrNMKz9pWU" TargetMode="External"/><Relationship Id="rId2" Type="http://schemas.openxmlformats.org/officeDocument/2006/relationships/hyperlink" Target="https://www.understandingai.org/p/large-language-models-explained-with#footnote-anchor-1-135476638" TargetMode="External"/><Relationship Id="rId1" Type="http://schemas.openxmlformats.org/officeDocument/2006/relationships/slideLayout" Target="../slideLayouts/slideLayout9.xml"/><Relationship Id="rId6" Type="http://schemas.openxmlformats.org/officeDocument/2006/relationships/hyperlink" Target="https://course.fast.ai/" TargetMode="External"/><Relationship Id="rId5" Type="http://schemas.openxmlformats.org/officeDocument/2006/relationships/hyperlink" Target="https://web.stanford.edu/~jurafsky/slp3/" TargetMode="External"/><Relationship Id="rId4" Type="http://schemas.openxmlformats.org/officeDocument/2006/relationships/hyperlink" Target="http://neuralnetworksanddeeplearning.com/index.html"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mailto:matthew@charitycan.ca" TargetMode="Externa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hyperlink" Target="https://www.linkedin.com/in/matthew-charters-a1894639/" TargetMode="External"/><Relationship Id="rId4" Type="http://schemas.openxmlformats.org/officeDocument/2006/relationships/hyperlink" Target="https://charitycan.ca/ai"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hyperlink" Target="https://charitycan.ca/"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hyperlink" Target="https://www.cs.cmu.edu/~./epxing/Class/10715/reading/McCulloch.and.Pitts.pdf"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hyperlink" Target="https://blogs.umass.edu/brain-wars/files/2016/03/rosenblatt-1957.pdf"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hyperlink" Target="https://www.nature.com/articles/323533a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1.sv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80D81-47F6-2EE4-9AB1-C0440D5DF53E}"/>
              </a:ext>
            </a:extLst>
          </p:cNvPr>
          <p:cNvSpPr>
            <a:spLocks noGrp="1"/>
          </p:cNvSpPr>
          <p:nvPr>
            <p:ph type="title"/>
          </p:nvPr>
        </p:nvSpPr>
        <p:spPr/>
        <p:txBody>
          <a:bodyPr/>
          <a:lstStyle/>
          <a:p>
            <a:r>
              <a:rPr lang="en-US" dirty="0"/>
              <a:t>What’s in a Model?</a:t>
            </a:r>
            <a:br>
              <a:rPr lang="en-US" dirty="0"/>
            </a:br>
            <a:r>
              <a:rPr lang="en-US" sz="1600" dirty="0"/>
              <a:t>The inner workings of LLMs</a:t>
            </a:r>
            <a:endParaRPr lang="en-CA" dirty="0"/>
          </a:p>
        </p:txBody>
      </p:sp>
      <p:pic>
        <p:nvPicPr>
          <p:cNvPr id="6" name="Picture Placeholder 5" descr="A computer screen with a circuit board&#10;&#10;Description automatically generated">
            <a:extLst>
              <a:ext uri="{FF2B5EF4-FFF2-40B4-BE49-F238E27FC236}">
                <a16:creationId xmlns:a16="http://schemas.microsoft.com/office/drawing/2014/main" id="{BFF8ADA5-2D80-0707-F76F-A09C66BDD01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3816" r="13816"/>
          <a:stretch>
            <a:fillRect/>
          </a:stretch>
        </p:blipFill>
        <p:spPr/>
      </p:pic>
      <p:sp>
        <p:nvSpPr>
          <p:cNvPr id="4" name="Text Placeholder 3">
            <a:extLst>
              <a:ext uri="{FF2B5EF4-FFF2-40B4-BE49-F238E27FC236}">
                <a16:creationId xmlns:a16="http://schemas.microsoft.com/office/drawing/2014/main" id="{A0A593F2-C620-91C5-EF05-FD5689291310}"/>
              </a:ext>
            </a:extLst>
          </p:cNvPr>
          <p:cNvSpPr>
            <a:spLocks noGrp="1"/>
          </p:cNvSpPr>
          <p:nvPr>
            <p:ph type="body" sz="half" idx="2"/>
          </p:nvPr>
        </p:nvSpPr>
        <p:spPr/>
        <p:txBody>
          <a:bodyPr>
            <a:normAutofit lnSpcReduction="10000"/>
          </a:bodyPr>
          <a:lstStyle/>
          <a:p>
            <a:endParaRPr lang="en-US" dirty="0"/>
          </a:p>
          <a:p>
            <a:endParaRPr lang="en-CA" dirty="0"/>
          </a:p>
          <a:p>
            <a:endParaRPr lang="en-CA" dirty="0"/>
          </a:p>
          <a:p>
            <a:endParaRPr lang="en-CA" dirty="0"/>
          </a:p>
          <a:p>
            <a:endParaRPr lang="en-CA" dirty="0"/>
          </a:p>
          <a:p>
            <a:endParaRPr lang="en-CA" dirty="0"/>
          </a:p>
          <a:p>
            <a:endParaRPr lang="en-CA" dirty="0"/>
          </a:p>
          <a:p>
            <a:r>
              <a:rPr lang="en-CA" dirty="0"/>
              <a:t>Matthew Charters (he/him)</a:t>
            </a:r>
            <a:br>
              <a:rPr lang="en-CA" dirty="0"/>
            </a:br>
            <a:r>
              <a:rPr lang="en-CA" dirty="0"/>
              <a:t>CEO, CharityCAN</a:t>
            </a:r>
          </a:p>
          <a:p>
            <a:endParaRPr lang="en-CA" dirty="0"/>
          </a:p>
          <a:p>
            <a:r>
              <a:rPr lang="en-CA" dirty="0"/>
              <a:t>2024 Apra Canada Virtual Conference</a:t>
            </a:r>
            <a:br>
              <a:rPr lang="en-CA" dirty="0"/>
            </a:br>
            <a:r>
              <a:rPr lang="en-CA" dirty="0"/>
              <a:t>October 23, 2024</a:t>
            </a:r>
          </a:p>
        </p:txBody>
      </p:sp>
    </p:spTree>
    <p:extLst>
      <p:ext uri="{BB962C8B-B14F-4D97-AF65-F5344CB8AC3E}">
        <p14:creationId xmlns:p14="http://schemas.microsoft.com/office/powerpoint/2010/main" val="1163193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97E5C-02E3-0635-3526-E8BDFB5AFBBD}"/>
              </a:ext>
            </a:extLst>
          </p:cNvPr>
          <p:cNvSpPr>
            <a:spLocks noGrp="1"/>
          </p:cNvSpPr>
          <p:nvPr>
            <p:ph type="title"/>
          </p:nvPr>
        </p:nvSpPr>
        <p:spPr>
          <a:xfrm>
            <a:off x="876693" y="741391"/>
            <a:ext cx="4597747" cy="1616203"/>
          </a:xfrm>
        </p:spPr>
        <p:txBody>
          <a:bodyPr vert="horz" lIns="91440" tIns="45720" rIns="91440" bIns="45720" rtlCol="0" anchor="b">
            <a:normAutofit/>
          </a:bodyPr>
          <a:lstStyle/>
          <a:p>
            <a:r>
              <a:rPr lang="en-US" kern="1200">
                <a:solidFill>
                  <a:schemeClr val="tx1"/>
                </a:solidFill>
                <a:latin typeface="+mj-lt"/>
                <a:ea typeface="+mj-ea"/>
                <a:cs typeface="+mj-cs"/>
              </a:rPr>
              <a:t>Deep Learning</a:t>
            </a:r>
          </a:p>
        </p:txBody>
      </p:sp>
      <p:sp>
        <p:nvSpPr>
          <p:cNvPr id="4" name="Text Placeholder 3">
            <a:extLst>
              <a:ext uri="{FF2B5EF4-FFF2-40B4-BE49-F238E27FC236}">
                <a16:creationId xmlns:a16="http://schemas.microsoft.com/office/drawing/2014/main" id="{69638B0D-BC30-A2A5-DAF7-63E8BC918AA2}"/>
              </a:ext>
            </a:extLst>
          </p:cNvPr>
          <p:cNvSpPr>
            <a:spLocks noGrp="1"/>
          </p:cNvSpPr>
          <p:nvPr>
            <p:ph type="body" sz="half" idx="2"/>
          </p:nvPr>
        </p:nvSpPr>
        <p:spPr>
          <a:xfrm>
            <a:off x="876693" y="2533476"/>
            <a:ext cx="4597746" cy="3447832"/>
          </a:xfrm>
        </p:spPr>
        <p:txBody>
          <a:bodyPr vert="horz" lIns="91440" tIns="45720" rIns="91440" bIns="45720" rtlCol="0" anchor="t">
            <a:normAutofit/>
          </a:bodyPr>
          <a:lstStyle/>
          <a:p>
            <a:pPr indent="-228600">
              <a:buFont typeface="Arial" panose="020B0604020202020204" pitchFamily="34" charset="0"/>
              <a:buChar char="•"/>
            </a:pPr>
            <a:r>
              <a:rPr lang="en-US" sz="1700" b="1" dirty="0">
                <a:hlinkClick r:id="rId3"/>
              </a:rPr>
              <a:t>ImageNet Classification with Deep Convolutional Neural Networks</a:t>
            </a:r>
            <a:endParaRPr lang="en-US" sz="1700" b="1" dirty="0"/>
          </a:p>
          <a:p>
            <a:pPr indent="-228600">
              <a:buFont typeface="Arial" panose="020B0604020202020204" pitchFamily="34" charset="0"/>
              <a:buChar char="•"/>
            </a:pPr>
            <a:r>
              <a:rPr lang="en-US" sz="1700" dirty="0"/>
              <a:t>Alex </a:t>
            </a:r>
            <a:r>
              <a:rPr lang="en-US" sz="1700" dirty="0" err="1"/>
              <a:t>Krizhevsky</a:t>
            </a:r>
            <a:r>
              <a:rPr lang="en-US" sz="1700" dirty="0"/>
              <a:t>, Ilya </a:t>
            </a:r>
            <a:r>
              <a:rPr lang="en-US" sz="1700" dirty="0" err="1"/>
              <a:t>Sutskever</a:t>
            </a:r>
            <a:r>
              <a:rPr lang="en-US" sz="1700" dirty="0"/>
              <a:t>, Geoffrey Hinton, </a:t>
            </a:r>
            <a:r>
              <a:rPr lang="en-US" sz="1700" dirty="0" err="1"/>
              <a:t>UofT</a:t>
            </a:r>
            <a:r>
              <a:rPr lang="en-US" sz="1700" dirty="0"/>
              <a:t>, 2012</a:t>
            </a:r>
          </a:p>
          <a:p>
            <a:pPr marL="342900" indent="-228600">
              <a:buFont typeface="Arial" panose="020B0604020202020204" pitchFamily="34" charset="0"/>
              <a:buChar char="•"/>
            </a:pPr>
            <a:r>
              <a:rPr lang="en-US" sz="1700" dirty="0"/>
              <a:t>8 layers</a:t>
            </a:r>
          </a:p>
          <a:p>
            <a:pPr marL="342900" indent="-228600">
              <a:buFont typeface="Arial" panose="020B0604020202020204" pitchFamily="34" charset="0"/>
              <a:buChar char="•"/>
            </a:pPr>
            <a:r>
              <a:rPr lang="en-US" sz="1700" dirty="0"/>
              <a:t>650K neurons</a:t>
            </a:r>
          </a:p>
          <a:p>
            <a:pPr marL="342900" indent="-228600">
              <a:buFont typeface="Arial" panose="020B0604020202020204" pitchFamily="34" charset="0"/>
              <a:buChar char="•"/>
            </a:pPr>
            <a:r>
              <a:rPr lang="en-US" sz="1700" dirty="0"/>
              <a:t>60 million parameters</a:t>
            </a:r>
          </a:p>
          <a:p>
            <a:pPr marL="342900" indent="-228600">
              <a:buFont typeface="Arial" panose="020B0604020202020204" pitchFamily="34" charset="0"/>
              <a:buChar char="•"/>
            </a:pPr>
            <a:r>
              <a:rPr lang="en-US" sz="1700" dirty="0"/>
              <a:t>15 million training images (vs. 60K in MNIST)</a:t>
            </a:r>
          </a:p>
          <a:p>
            <a:pPr marL="342900" indent="-228600">
              <a:buFont typeface="Arial" panose="020B0604020202020204" pitchFamily="34" charset="0"/>
              <a:buChar char="•"/>
            </a:pPr>
            <a:r>
              <a:rPr lang="en-US" sz="1700" dirty="0"/>
              <a:t>15% error rate (vs. previous best 26%)</a:t>
            </a:r>
          </a:p>
          <a:p>
            <a:pPr marL="342900" indent="-228600">
              <a:buFont typeface="Arial" panose="020B0604020202020204" pitchFamily="34" charset="0"/>
              <a:buChar char="•"/>
            </a:pPr>
            <a:r>
              <a:rPr lang="en-US" sz="1700" dirty="0"/>
              <a:t>Trained on GPUs</a:t>
            </a:r>
          </a:p>
        </p:txBody>
      </p:sp>
      <p:pic>
        <p:nvPicPr>
          <p:cNvPr id="6" name="Picture Placeholder 5" descr="A collage of different pictures&#10;&#10;Description automatically generated">
            <a:extLst>
              <a:ext uri="{FF2B5EF4-FFF2-40B4-BE49-F238E27FC236}">
                <a16:creationId xmlns:a16="http://schemas.microsoft.com/office/drawing/2014/main" id="{9FFF9E44-FD03-85B3-F9EE-CB1BD67692D3}"/>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l="-985" r="-1224"/>
          <a:stretch/>
        </p:blipFill>
        <p:spPr>
          <a:xfrm>
            <a:off x="6096001" y="1039249"/>
            <a:ext cx="5319062" cy="4704420"/>
          </a:xfrm>
          <a:prstGeom prst="rect">
            <a:avLst/>
          </a:prstGeom>
        </p:spPr>
      </p:pic>
      <p:grpSp>
        <p:nvGrpSpPr>
          <p:cNvPr id="18" name="Group 17">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9" name="Rectangle 18">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28336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139C0-4B26-E9A5-CD58-2A5A8B1720DB}"/>
              </a:ext>
            </a:extLst>
          </p:cNvPr>
          <p:cNvSpPr>
            <a:spLocks noGrp="1"/>
          </p:cNvSpPr>
          <p:nvPr>
            <p:ph type="title"/>
          </p:nvPr>
        </p:nvSpPr>
        <p:spPr>
          <a:xfrm>
            <a:off x="914400" y="572569"/>
            <a:ext cx="4376643" cy="1642956"/>
          </a:xfrm>
        </p:spPr>
        <p:txBody>
          <a:bodyPr vert="horz" lIns="91440" tIns="45720" rIns="91440" bIns="45720" rtlCol="0" anchor="b">
            <a:normAutofit/>
          </a:bodyPr>
          <a:lstStyle/>
          <a:p>
            <a:r>
              <a:rPr lang="en-US" sz="3600" dirty="0">
                <a:solidFill>
                  <a:schemeClr val="tx2"/>
                </a:solidFill>
              </a:rPr>
              <a:t>Representations within models</a:t>
            </a:r>
          </a:p>
        </p:txBody>
      </p:sp>
      <p:sp>
        <p:nvSpPr>
          <p:cNvPr id="4" name="Text Placeholder 3">
            <a:extLst>
              <a:ext uri="{FF2B5EF4-FFF2-40B4-BE49-F238E27FC236}">
                <a16:creationId xmlns:a16="http://schemas.microsoft.com/office/drawing/2014/main" id="{BBD2BD52-1F54-A3D0-DFB6-F638B1E07576}"/>
              </a:ext>
            </a:extLst>
          </p:cNvPr>
          <p:cNvSpPr>
            <a:spLocks noGrp="1"/>
          </p:cNvSpPr>
          <p:nvPr>
            <p:ph type="body" sz="half" idx="2"/>
          </p:nvPr>
        </p:nvSpPr>
        <p:spPr>
          <a:xfrm>
            <a:off x="896112" y="2596243"/>
            <a:ext cx="4376643" cy="3689187"/>
          </a:xfrm>
        </p:spPr>
        <p:txBody>
          <a:bodyPr vert="horz" lIns="91440" tIns="45720" rIns="91440" bIns="45720" rtlCol="0">
            <a:normAutofit/>
          </a:bodyPr>
          <a:lstStyle/>
          <a:p>
            <a:pPr indent="-228600">
              <a:buFont typeface="Arial" panose="020B0604020202020204" pitchFamily="34" charset="0"/>
              <a:buChar char="•"/>
            </a:pPr>
            <a:r>
              <a:rPr lang="en-US" dirty="0">
                <a:solidFill>
                  <a:schemeClr val="tx2"/>
                </a:solidFill>
              </a:rPr>
              <a:t>Different layers have different kinds of feature detectors</a:t>
            </a:r>
          </a:p>
          <a:p>
            <a:pPr indent="-228600">
              <a:buFont typeface="Arial" panose="020B0604020202020204" pitchFamily="34" charset="0"/>
              <a:buChar char="•"/>
            </a:pPr>
            <a:r>
              <a:rPr lang="en-US" dirty="0">
                <a:solidFill>
                  <a:schemeClr val="tx2"/>
                </a:solidFill>
              </a:rPr>
              <a:t>Each layer recognizes more complex features than the previous layer</a:t>
            </a:r>
          </a:p>
          <a:p>
            <a:pPr indent="-228600">
              <a:buFont typeface="Arial" panose="020B0604020202020204" pitchFamily="34" charset="0"/>
              <a:buChar char="•"/>
            </a:pPr>
            <a:r>
              <a:rPr lang="en-US" dirty="0">
                <a:solidFill>
                  <a:schemeClr val="tx2"/>
                </a:solidFill>
              </a:rPr>
              <a:t>Each layer also “looks at” more of the picture than the previous layer</a:t>
            </a:r>
          </a:p>
        </p:txBody>
      </p:sp>
      <p:pic>
        <p:nvPicPr>
          <p:cNvPr id="8" name="Picture Placeholder 7" descr="A collage of multiple images&#10;&#10;Description automatically generated">
            <a:extLst>
              <a:ext uri="{FF2B5EF4-FFF2-40B4-BE49-F238E27FC236}">
                <a16:creationId xmlns:a16="http://schemas.microsoft.com/office/drawing/2014/main" id="{1A496A4F-B018-33FA-173A-1E0C51166E03}"/>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221"/>
          <a:stretch/>
        </p:blipFill>
        <p:spPr>
          <a:xfrm>
            <a:off x="5489803" y="-108284"/>
            <a:ext cx="6778006" cy="6966284"/>
          </a:xfrm>
          <a:prstGeom prst="rect">
            <a:avLst/>
          </a:prstGeom>
        </p:spPr>
      </p:pic>
    </p:spTree>
    <p:extLst>
      <p:ext uri="{BB962C8B-B14F-4D97-AF65-F5344CB8AC3E}">
        <p14:creationId xmlns:p14="http://schemas.microsoft.com/office/powerpoint/2010/main" val="1532701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1C978-905B-DB66-0FB9-47EEA25D0B8A}"/>
              </a:ext>
            </a:extLst>
          </p:cNvPr>
          <p:cNvSpPr>
            <a:spLocks noGrp="1"/>
          </p:cNvSpPr>
          <p:nvPr>
            <p:ph type="title"/>
          </p:nvPr>
        </p:nvSpPr>
        <p:spPr>
          <a:xfrm>
            <a:off x="876693" y="741391"/>
            <a:ext cx="3455821" cy="1616203"/>
          </a:xfrm>
        </p:spPr>
        <p:txBody>
          <a:bodyPr vert="horz" lIns="91440" tIns="45720" rIns="91440" bIns="45720" rtlCol="0" anchor="b">
            <a:normAutofit/>
          </a:bodyPr>
          <a:lstStyle/>
          <a:p>
            <a:r>
              <a:rPr lang="en-US" dirty="0"/>
              <a:t>Modelling language</a:t>
            </a:r>
          </a:p>
        </p:txBody>
      </p:sp>
      <p:sp>
        <p:nvSpPr>
          <p:cNvPr id="4" name="Text Placeholder 3">
            <a:extLst>
              <a:ext uri="{FF2B5EF4-FFF2-40B4-BE49-F238E27FC236}">
                <a16:creationId xmlns:a16="http://schemas.microsoft.com/office/drawing/2014/main" id="{1FA9244F-A168-F31F-0F77-DA7867A65243}"/>
              </a:ext>
            </a:extLst>
          </p:cNvPr>
          <p:cNvSpPr>
            <a:spLocks noGrp="1"/>
          </p:cNvSpPr>
          <p:nvPr>
            <p:ph type="body" sz="half" idx="2"/>
          </p:nvPr>
        </p:nvSpPr>
        <p:spPr>
          <a:xfrm>
            <a:off x="876693" y="2533476"/>
            <a:ext cx="3455821" cy="3447832"/>
          </a:xfrm>
        </p:spPr>
        <p:txBody>
          <a:bodyPr vert="horz" lIns="91440" tIns="45720" rIns="91440" bIns="45720" rtlCol="0" anchor="t">
            <a:normAutofit/>
          </a:bodyPr>
          <a:lstStyle/>
          <a:p>
            <a:pPr marL="285750" indent="-228600">
              <a:buFont typeface="Arial" panose="020B0604020202020204" pitchFamily="34" charset="0"/>
              <a:buChar char="•"/>
            </a:pPr>
            <a:r>
              <a:rPr lang="en-US" sz="2000" dirty="0"/>
              <a:t>We need a way to represent text in neural networks</a:t>
            </a:r>
          </a:p>
        </p:txBody>
      </p:sp>
      <p:pic>
        <p:nvPicPr>
          <p:cNvPr id="6" name="Picture Placeholder 5" descr="A art deco design with arrows and letters&#10;&#10;Description automatically generated">
            <a:extLst>
              <a:ext uri="{FF2B5EF4-FFF2-40B4-BE49-F238E27FC236}">
                <a16:creationId xmlns:a16="http://schemas.microsoft.com/office/drawing/2014/main" id="{B7E2EE6A-EA6A-13EE-5F89-8BDD80E2EAE0}"/>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r="-1" b="3479"/>
          <a:stretch/>
        </p:blipFill>
        <p:spPr>
          <a:xfrm>
            <a:off x="5086726" y="10"/>
            <a:ext cx="7105273" cy="6857990"/>
          </a:xfrm>
          <a:prstGeom prst="rect">
            <a:avLst/>
          </a:prstGeom>
        </p:spPr>
      </p:pic>
      <p:grpSp>
        <p:nvGrpSpPr>
          <p:cNvPr id="11" name="Group 10">
            <a:extLst>
              <a:ext uri="{FF2B5EF4-FFF2-40B4-BE49-F238E27FC236}">
                <a16:creationId xmlns:a16="http://schemas.microsoft.com/office/drawing/2014/main" id="{A5AFD70F-20E3-55D2-E154-7D4FACFBB0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2" name="Rectangle 11">
              <a:extLst>
                <a:ext uri="{FF2B5EF4-FFF2-40B4-BE49-F238E27FC236}">
                  <a16:creationId xmlns:a16="http://schemas.microsoft.com/office/drawing/2014/main" id="{2FBDB812-268E-7EC5-B48A-7522718164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A30E18-AA70-D998-AAFC-727CB0367F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30929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A8D1D1-E428-6E94-9E19-850E3C318A17}"/>
              </a:ext>
            </a:extLst>
          </p:cNvPr>
          <p:cNvSpPr>
            <a:spLocks noGrp="1"/>
          </p:cNvSpPr>
          <p:nvPr>
            <p:ph type="title"/>
          </p:nvPr>
        </p:nvSpPr>
        <p:spPr>
          <a:xfrm>
            <a:off x="838199" y="548464"/>
            <a:ext cx="3807187" cy="2228074"/>
          </a:xfrm>
        </p:spPr>
        <p:txBody>
          <a:bodyPr vert="horz" lIns="91440" tIns="45720" rIns="91440" bIns="45720" rtlCol="0" anchor="ctr">
            <a:normAutofit/>
          </a:bodyPr>
          <a:lstStyle/>
          <a:p>
            <a:r>
              <a:rPr lang="en-US" sz="4000"/>
              <a:t>Distributional hypothesis</a:t>
            </a:r>
          </a:p>
        </p:txBody>
      </p:sp>
      <p:sp>
        <p:nvSpPr>
          <p:cNvPr id="4" name="Text Placeholder 3">
            <a:extLst>
              <a:ext uri="{FF2B5EF4-FFF2-40B4-BE49-F238E27FC236}">
                <a16:creationId xmlns:a16="http://schemas.microsoft.com/office/drawing/2014/main" id="{221C144D-72E6-469D-756C-B89A1F952841}"/>
              </a:ext>
            </a:extLst>
          </p:cNvPr>
          <p:cNvSpPr>
            <a:spLocks noGrp="1"/>
          </p:cNvSpPr>
          <p:nvPr>
            <p:ph type="body" sz="half" idx="2"/>
          </p:nvPr>
        </p:nvSpPr>
        <p:spPr>
          <a:xfrm>
            <a:off x="838201" y="2962279"/>
            <a:ext cx="3799425" cy="3143241"/>
          </a:xfrm>
        </p:spPr>
        <p:txBody>
          <a:bodyPr vert="horz" lIns="91440" tIns="45720" rIns="91440" bIns="45720" rtlCol="0">
            <a:normAutofit/>
          </a:bodyPr>
          <a:lstStyle/>
          <a:p>
            <a:r>
              <a:rPr lang="en-US" sz="2000" dirty="0"/>
              <a:t>We can understand new words from contexts we recognize</a:t>
            </a:r>
          </a:p>
          <a:p>
            <a:r>
              <a:rPr lang="en-US" sz="2000" i="1" dirty="0"/>
              <a:t>With that I scuttled down the companion with all the noise I could, slipped off my shoes, ran quietly along the sparred gallery, mounted the forecastle ladder, and popped my head out of the fore companion.</a:t>
            </a:r>
          </a:p>
          <a:p>
            <a:r>
              <a:rPr lang="en-US" sz="2000" i="1" dirty="0"/>
              <a:t>-- Treasure Island</a:t>
            </a:r>
          </a:p>
        </p:txBody>
      </p:sp>
      <p:pic>
        <p:nvPicPr>
          <p:cNvPr id="6" name="Picture Placeholder 5" descr="A child running on a ship&#10;&#10;Description automatically generated">
            <a:extLst>
              <a:ext uri="{FF2B5EF4-FFF2-40B4-BE49-F238E27FC236}">
                <a16:creationId xmlns:a16="http://schemas.microsoft.com/office/drawing/2014/main" id="{4013A512-45D2-2DD6-2D34-8BADF5A55988}"/>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2253" b="2253"/>
          <a:stretch/>
        </p:blipFill>
        <p:spPr>
          <a:xfrm>
            <a:off x="5010386" y="10"/>
            <a:ext cx="7181613" cy="6857990"/>
          </a:xfrm>
          <a:prstGeom prst="rect">
            <a:avLst/>
          </a:prstGeom>
          <a:effectLst/>
        </p:spPr>
      </p:pic>
    </p:spTree>
    <p:extLst>
      <p:ext uri="{BB962C8B-B14F-4D97-AF65-F5344CB8AC3E}">
        <p14:creationId xmlns:p14="http://schemas.microsoft.com/office/powerpoint/2010/main" val="3154349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598E8A-8CA8-A7B4-9838-3AF20A0B48A4}"/>
              </a:ext>
            </a:extLst>
          </p:cNvPr>
          <p:cNvSpPr>
            <a:spLocks noGrp="1"/>
          </p:cNvSpPr>
          <p:nvPr>
            <p:ph type="title"/>
          </p:nvPr>
        </p:nvSpPr>
        <p:spPr>
          <a:xfrm>
            <a:off x="838199" y="548464"/>
            <a:ext cx="3807187" cy="2228074"/>
          </a:xfrm>
        </p:spPr>
        <p:txBody>
          <a:bodyPr vert="horz" lIns="91440" tIns="45720" rIns="91440" bIns="45720" rtlCol="0" anchor="ctr">
            <a:normAutofit/>
          </a:bodyPr>
          <a:lstStyle/>
          <a:p>
            <a:r>
              <a:rPr lang="en-US" sz="4000"/>
              <a:t>Context and meaning</a:t>
            </a:r>
          </a:p>
        </p:txBody>
      </p:sp>
      <p:sp>
        <p:nvSpPr>
          <p:cNvPr id="4" name="Text Placeholder 3">
            <a:extLst>
              <a:ext uri="{FF2B5EF4-FFF2-40B4-BE49-F238E27FC236}">
                <a16:creationId xmlns:a16="http://schemas.microsoft.com/office/drawing/2014/main" id="{A216A8E8-3DED-08E0-0348-D67DDFE83BBE}"/>
              </a:ext>
            </a:extLst>
          </p:cNvPr>
          <p:cNvSpPr>
            <a:spLocks noGrp="1"/>
          </p:cNvSpPr>
          <p:nvPr>
            <p:ph type="body" sz="half" idx="2"/>
          </p:nvPr>
        </p:nvSpPr>
        <p:spPr>
          <a:xfrm>
            <a:off x="729049" y="2421924"/>
            <a:ext cx="3908577" cy="3683597"/>
          </a:xfrm>
        </p:spPr>
        <p:txBody>
          <a:bodyPr vert="horz" lIns="91440" tIns="45720" rIns="91440" bIns="45720" rtlCol="0">
            <a:normAutofit/>
          </a:bodyPr>
          <a:lstStyle/>
          <a:p>
            <a:r>
              <a:rPr lang="en-US" sz="1300" b="1" dirty="0"/>
              <a:t>Senses</a:t>
            </a:r>
          </a:p>
          <a:p>
            <a:r>
              <a:rPr lang="en-US" sz="1300" dirty="0"/>
              <a:t>mouse (N)</a:t>
            </a:r>
          </a:p>
          <a:p>
            <a:r>
              <a:rPr lang="en-US" sz="1300" dirty="0"/>
              <a:t>1. any of numerous small rodents...</a:t>
            </a:r>
          </a:p>
          <a:p>
            <a:r>
              <a:rPr lang="en-US" sz="1300" dirty="0"/>
              <a:t>2. a hand-operated device that controls a cursor...</a:t>
            </a:r>
            <a:br>
              <a:rPr lang="en-US" sz="1300" dirty="0"/>
            </a:br>
            <a:endParaRPr lang="en-US" sz="1300" dirty="0"/>
          </a:p>
          <a:p>
            <a:r>
              <a:rPr lang="en-US" sz="1300" b="1" dirty="0"/>
              <a:t>Word Similarity</a:t>
            </a:r>
          </a:p>
          <a:p>
            <a:pPr indent="-228600">
              <a:buFont typeface="Arial" panose="020B0604020202020204" pitchFamily="34" charset="0"/>
              <a:buChar char="•"/>
            </a:pPr>
            <a:r>
              <a:rPr lang="en-US" sz="1300" dirty="0"/>
              <a:t>Cat and dog</a:t>
            </a:r>
          </a:p>
          <a:p>
            <a:pPr indent="-228600">
              <a:buFont typeface="Arial" panose="020B0604020202020204" pitchFamily="34" charset="0"/>
              <a:buChar char="•"/>
            </a:pPr>
            <a:endParaRPr lang="en-US" sz="1300" dirty="0"/>
          </a:p>
          <a:p>
            <a:r>
              <a:rPr lang="en-US" sz="1300" b="1" dirty="0"/>
              <a:t>Word Relatedness</a:t>
            </a:r>
          </a:p>
          <a:p>
            <a:pPr indent="-228600">
              <a:buFont typeface="Arial" panose="020B0604020202020204" pitchFamily="34" charset="0"/>
              <a:buChar char="•"/>
            </a:pPr>
            <a:r>
              <a:rPr lang="en-US" sz="1300" dirty="0"/>
              <a:t>Coffee and cup</a:t>
            </a:r>
          </a:p>
        </p:txBody>
      </p:sp>
      <p:pic>
        <p:nvPicPr>
          <p:cNvPr id="6" name="Picture Placeholder 5" descr="A cat and dog sitting at a table with tea cups&#10;&#10;Description automatically generated">
            <a:extLst>
              <a:ext uri="{FF2B5EF4-FFF2-40B4-BE49-F238E27FC236}">
                <a16:creationId xmlns:a16="http://schemas.microsoft.com/office/drawing/2014/main" id="{6CAA26B0-7054-C6E5-A1A4-C22D338C57EF}"/>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4506"/>
          <a:stretch/>
        </p:blipFill>
        <p:spPr>
          <a:xfrm>
            <a:off x="5010386" y="10"/>
            <a:ext cx="7181613" cy="6857990"/>
          </a:xfrm>
          <a:prstGeom prst="rect">
            <a:avLst/>
          </a:prstGeom>
          <a:effectLst/>
        </p:spPr>
      </p:pic>
    </p:spTree>
    <p:extLst>
      <p:ext uri="{BB962C8B-B14F-4D97-AF65-F5344CB8AC3E}">
        <p14:creationId xmlns:p14="http://schemas.microsoft.com/office/powerpoint/2010/main" val="1855600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7B6B3-768B-478B-112B-4C8F1080BD88}"/>
              </a:ext>
            </a:extLst>
          </p:cNvPr>
          <p:cNvSpPr>
            <a:spLocks noGrp="1"/>
          </p:cNvSpPr>
          <p:nvPr>
            <p:ph type="title"/>
          </p:nvPr>
        </p:nvSpPr>
        <p:spPr/>
        <p:txBody>
          <a:bodyPr/>
          <a:lstStyle/>
          <a:p>
            <a:r>
              <a:rPr lang="en-US" dirty="0"/>
              <a:t>Vectors from words</a:t>
            </a:r>
            <a:endParaRPr lang="en-CA" dirty="0"/>
          </a:p>
        </p:txBody>
      </p:sp>
      <p:sp>
        <p:nvSpPr>
          <p:cNvPr id="4" name="Text Placeholder 3">
            <a:extLst>
              <a:ext uri="{FF2B5EF4-FFF2-40B4-BE49-F238E27FC236}">
                <a16:creationId xmlns:a16="http://schemas.microsoft.com/office/drawing/2014/main" id="{4B6DF3EF-8D04-B0B8-5B87-51FE604AB8A6}"/>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Vectors are a list of numbers that define direction and length (or magnitude) – think of an arrow pointing north on a map for 5 km</a:t>
            </a:r>
          </a:p>
          <a:p>
            <a:pPr marL="285750" indent="-285750">
              <a:buFont typeface="Arial" panose="020B0604020202020204" pitchFamily="34" charset="0"/>
              <a:buChar char="•"/>
            </a:pPr>
            <a:r>
              <a:rPr lang="en-US" dirty="0"/>
              <a:t>Vectors can have many dimensions</a:t>
            </a:r>
          </a:p>
          <a:p>
            <a:pPr marL="285750" indent="-285750">
              <a:buFont typeface="Arial" panose="020B0604020202020204" pitchFamily="34" charset="0"/>
              <a:buChar char="•"/>
            </a:pPr>
            <a:r>
              <a:rPr lang="en-US" dirty="0"/>
              <a:t>We can examine the context around words to produce vector (numerical) representations of them</a:t>
            </a:r>
          </a:p>
        </p:txBody>
      </p:sp>
      <p:pic>
        <p:nvPicPr>
          <p:cNvPr id="18" name="Picture 17" descr="A close-up of a number&#10;&#10;Description automatically generated">
            <a:extLst>
              <a:ext uri="{FF2B5EF4-FFF2-40B4-BE49-F238E27FC236}">
                <a16:creationId xmlns:a16="http://schemas.microsoft.com/office/drawing/2014/main" id="{CE9ECD96-2363-8D5F-00B0-D7C7653428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3078" y="457200"/>
            <a:ext cx="7018922" cy="2023311"/>
          </a:xfrm>
          <a:prstGeom prst="rect">
            <a:avLst/>
          </a:prstGeom>
        </p:spPr>
      </p:pic>
      <p:pic>
        <p:nvPicPr>
          <p:cNvPr id="20" name="Picture 19" descr="A graph of data and information&#10;&#10;Description automatically generated">
            <a:extLst>
              <a:ext uri="{FF2B5EF4-FFF2-40B4-BE49-F238E27FC236}">
                <a16:creationId xmlns:a16="http://schemas.microsoft.com/office/drawing/2014/main" id="{BEE2A6AF-5695-33AE-7C0E-9993F0BC35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3078" y="2713610"/>
            <a:ext cx="7018922" cy="3155377"/>
          </a:xfrm>
          <a:prstGeom prst="rect">
            <a:avLst/>
          </a:prstGeom>
        </p:spPr>
      </p:pic>
    </p:spTree>
    <p:extLst>
      <p:ext uri="{BB962C8B-B14F-4D97-AF65-F5344CB8AC3E}">
        <p14:creationId xmlns:p14="http://schemas.microsoft.com/office/powerpoint/2010/main" val="3444862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25C3A-4AB5-A4DA-93C3-0786779A07E0}"/>
              </a:ext>
            </a:extLst>
          </p:cNvPr>
          <p:cNvSpPr>
            <a:spLocks noGrp="1"/>
          </p:cNvSpPr>
          <p:nvPr>
            <p:ph type="title"/>
          </p:nvPr>
        </p:nvSpPr>
        <p:spPr/>
        <p:txBody>
          <a:bodyPr/>
          <a:lstStyle/>
          <a:p>
            <a:r>
              <a:rPr lang="en-US" dirty="0"/>
              <a:t>word2vec and semantic relationships</a:t>
            </a:r>
            <a:endParaRPr lang="en-CA" dirty="0"/>
          </a:p>
        </p:txBody>
      </p:sp>
      <p:pic>
        <p:nvPicPr>
          <p:cNvPr id="6" name="Picture Placeholder 5" descr="A diagram of a person and a queen&#10;&#10;Description automatically generated">
            <a:extLst>
              <a:ext uri="{FF2B5EF4-FFF2-40B4-BE49-F238E27FC236}">
                <a16:creationId xmlns:a16="http://schemas.microsoft.com/office/drawing/2014/main" id="{19C3F86B-E638-EE1F-18E7-9AE6BD36B123}"/>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102" t="-51" r="-12964" b="51"/>
          <a:stretch/>
        </p:blipFill>
        <p:spPr>
          <a:xfrm>
            <a:off x="4772025" y="1691578"/>
            <a:ext cx="8402554" cy="3107436"/>
          </a:xfrm>
        </p:spPr>
      </p:pic>
      <p:sp>
        <p:nvSpPr>
          <p:cNvPr id="4" name="Text Placeholder 3">
            <a:extLst>
              <a:ext uri="{FF2B5EF4-FFF2-40B4-BE49-F238E27FC236}">
                <a16:creationId xmlns:a16="http://schemas.microsoft.com/office/drawing/2014/main" id="{7B05B12B-A11E-D97D-F54A-64A06A0A9691}"/>
              </a:ext>
            </a:extLst>
          </p:cNvPr>
          <p:cNvSpPr>
            <a:spLocks noGrp="1"/>
          </p:cNvSpPr>
          <p:nvPr>
            <p:ph type="body" sz="half" idx="2"/>
          </p:nvPr>
        </p:nvSpPr>
        <p:spPr/>
        <p:txBody>
          <a:bodyPr/>
          <a:lstStyle/>
          <a:p>
            <a:r>
              <a:rPr lang="en-US" b="1" dirty="0">
                <a:hlinkClick r:id="rId4"/>
              </a:rPr>
              <a:t>Efficient Estimation of Word Representations in Vector Space</a:t>
            </a:r>
            <a:endParaRPr lang="en-US" b="1" dirty="0"/>
          </a:p>
          <a:p>
            <a:r>
              <a:rPr lang="en-CA" dirty="0"/>
              <a:t>Tomas </a:t>
            </a:r>
            <a:r>
              <a:rPr lang="en-CA" dirty="0" err="1"/>
              <a:t>Mikolov</a:t>
            </a:r>
            <a:r>
              <a:rPr lang="en-CA" dirty="0"/>
              <a:t>, Kai Chen, Greg Corrado, Jeffrey Dean, 2013</a:t>
            </a:r>
          </a:p>
          <a:p>
            <a:pPr marL="285750" indent="-285750">
              <a:buFont typeface="Arial" panose="020B0604020202020204" pitchFamily="34" charset="0"/>
              <a:buChar char="•"/>
            </a:pPr>
            <a:r>
              <a:rPr lang="en-CA" dirty="0"/>
              <a:t>Used a very large data set (millions of documents from Google News)</a:t>
            </a:r>
          </a:p>
          <a:p>
            <a:pPr marL="285750" indent="-285750">
              <a:buFont typeface="Arial" panose="020B0604020202020204" pitchFamily="34" charset="0"/>
              <a:buChar char="•"/>
            </a:pPr>
            <a:r>
              <a:rPr lang="en-CA" dirty="0"/>
              <a:t>The word vectors produced by word2vec could be added and subtracted to make deductions about words</a:t>
            </a:r>
          </a:p>
          <a:p>
            <a:pPr marL="285750" indent="-285750">
              <a:buFont typeface="Arial" panose="020B0604020202020204" pitchFamily="34" charset="0"/>
              <a:buChar char="•"/>
            </a:pPr>
            <a:r>
              <a:rPr lang="en-CA" dirty="0"/>
              <a:t>Words with multiple meanings still only have one vector</a:t>
            </a:r>
          </a:p>
        </p:txBody>
      </p:sp>
    </p:spTree>
    <p:extLst>
      <p:ext uri="{BB962C8B-B14F-4D97-AF65-F5344CB8AC3E}">
        <p14:creationId xmlns:p14="http://schemas.microsoft.com/office/powerpoint/2010/main" val="2318666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3A3C5A-C5D4-3B34-9D73-B66EAFA495C3}"/>
              </a:ext>
            </a:extLst>
          </p:cNvPr>
          <p:cNvSpPr>
            <a:spLocks noGrp="1"/>
          </p:cNvSpPr>
          <p:nvPr>
            <p:ph type="title"/>
          </p:nvPr>
        </p:nvSpPr>
        <p:spPr>
          <a:xfrm>
            <a:off x="838199" y="548464"/>
            <a:ext cx="3807187" cy="2228074"/>
          </a:xfrm>
        </p:spPr>
        <p:txBody>
          <a:bodyPr vert="horz" lIns="91440" tIns="45720" rIns="91440" bIns="45720" rtlCol="0" anchor="ctr">
            <a:normAutofit/>
          </a:bodyPr>
          <a:lstStyle/>
          <a:p>
            <a:r>
              <a:rPr lang="en-US" sz="4000"/>
              <a:t>Transformers</a:t>
            </a:r>
          </a:p>
        </p:txBody>
      </p:sp>
      <p:sp>
        <p:nvSpPr>
          <p:cNvPr id="4" name="Text Placeholder 3">
            <a:extLst>
              <a:ext uri="{FF2B5EF4-FFF2-40B4-BE49-F238E27FC236}">
                <a16:creationId xmlns:a16="http://schemas.microsoft.com/office/drawing/2014/main" id="{C34D4A57-7C7A-CE61-AC92-D65DCF279721}"/>
              </a:ext>
            </a:extLst>
          </p:cNvPr>
          <p:cNvSpPr>
            <a:spLocks noGrp="1"/>
          </p:cNvSpPr>
          <p:nvPr>
            <p:ph type="body" sz="half" idx="2"/>
          </p:nvPr>
        </p:nvSpPr>
        <p:spPr>
          <a:xfrm>
            <a:off x="838201" y="2962279"/>
            <a:ext cx="3799425" cy="3143241"/>
          </a:xfrm>
        </p:spPr>
        <p:txBody>
          <a:bodyPr vert="horz" lIns="91440" tIns="45720" rIns="91440" bIns="45720" rtlCol="0">
            <a:normAutofit/>
          </a:bodyPr>
          <a:lstStyle/>
          <a:p>
            <a:r>
              <a:rPr lang="en-US" sz="1400" b="1" dirty="0">
                <a:hlinkClick r:id="rId3"/>
              </a:rPr>
              <a:t>Attention Is All You Need</a:t>
            </a:r>
            <a:endParaRPr lang="en-US" sz="1400" b="1" dirty="0"/>
          </a:p>
          <a:p>
            <a:r>
              <a:rPr lang="en-US" sz="1400" dirty="0"/>
              <a:t>Ashish Vaswani, Noam </a:t>
            </a:r>
            <a:r>
              <a:rPr lang="en-US" sz="1400" dirty="0" err="1"/>
              <a:t>Shazeer</a:t>
            </a:r>
            <a:r>
              <a:rPr lang="en-US" sz="1400" dirty="0"/>
              <a:t>, Niki Parmar, Jakob </a:t>
            </a:r>
            <a:r>
              <a:rPr lang="en-US" sz="1400" dirty="0" err="1"/>
              <a:t>Uszkoreit</a:t>
            </a:r>
            <a:r>
              <a:rPr lang="en-US" sz="1400" dirty="0"/>
              <a:t>, </a:t>
            </a:r>
            <a:r>
              <a:rPr lang="en-US" sz="1400" dirty="0" err="1"/>
              <a:t>Llion</a:t>
            </a:r>
            <a:r>
              <a:rPr lang="en-US" sz="1400" dirty="0"/>
              <a:t> Jones, Aidan N. Gomez, Lukasz Kaiser, Illia </a:t>
            </a:r>
            <a:r>
              <a:rPr lang="en-US" sz="1400" dirty="0" err="1"/>
              <a:t>Polosukhin</a:t>
            </a:r>
            <a:r>
              <a:rPr lang="en-US" sz="1400" dirty="0"/>
              <a:t>, 2017</a:t>
            </a:r>
          </a:p>
          <a:p>
            <a:pPr marL="285750" indent="-228600">
              <a:buFont typeface="Arial" panose="020B0604020202020204" pitchFamily="34" charset="0"/>
              <a:buChar char="•"/>
            </a:pPr>
            <a:r>
              <a:rPr lang="en-US" sz="1400" dirty="0"/>
              <a:t>Transformers are the building blocks of large language models</a:t>
            </a:r>
          </a:p>
          <a:p>
            <a:pPr marL="285750" indent="-228600">
              <a:buFont typeface="Arial" panose="020B0604020202020204" pitchFamily="34" charset="0"/>
              <a:buChar char="•"/>
            </a:pPr>
            <a:r>
              <a:rPr lang="en-US" sz="1400" dirty="0"/>
              <a:t>They take word (token) vectors and try to predict the next word</a:t>
            </a:r>
          </a:p>
        </p:txBody>
      </p:sp>
      <p:pic>
        <p:nvPicPr>
          <p:cNvPr id="6" name="Picture Placeholder 5" descr="A cartoon of robots in a room with a computer&#10;&#10;Description automatically generated">
            <a:extLst>
              <a:ext uri="{FF2B5EF4-FFF2-40B4-BE49-F238E27FC236}">
                <a16:creationId xmlns:a16="http://schemas.microsoft.com/office/drawing/2014/main" id="{A4C19EA0-DD91-2664-D922-566E88B6739D}"/>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t="4506"/>
          <a:stretch/>
        </p:blipFill>
        <p:spPr>
          <a:xfrm>
            <a:off x="5010386" y="10"/>
            <a:ext cx="7181613" cy="6857990"/>
          </a:xfrm>
          <a:prstGeom prst="rect">
            <a:avLst/>
          </a:prstGeom>
          <a:effectLst/>
        </p:spPr>
      </p:pic>
    </p:spTree>
    <p:extLst>
      <p:ext uri="{BB962C8B-B14F-4D97-AF65-F5344CB8AC3E}">
        <p14:creationId xmlns:p14="http://schemas.microsoft.com/office/powerpoint/2010/main" val="2064519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082622D-AAF3-4897-8629-FC918530D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7DE33F2-3636-A005-2973-C60081E55CAD}"/>
              </a:ext>
            </a:extLst>
          </p:cNvPr>
          <p:cNvSpPr>
            <a:spLocks noGrp="1"/>
          </p:cNvSpPr>
          <p:nvPr>
            <p:ph type="title"/>
          </p:nvPr>
        </p:nvSpPr>
        <p:spPr>
          <a:xfrm>
            <a:off x="1046746" y="641850"/>
            <a:ext cx="3611880" cy="1535865"/>
          </a:xfrm>
        </p:spPr>
        <p:txBody>
          <a:bodyPr vert="horz" lIns="91440" tIns="45720" rIns="91440" bIns="45720" rtlCol="0" anchor="ctr">
            <a:normAutofit/>
          </a:bodyPr>
          <a:lstStyle/>
          <a:p>
            <a:r>
              <a:rPr lang="en-US" dirty="0"/>
              <a:t>Model steps</a:t>
            </a:r>
          </a:p>
        </p:txBody>
      </p:sp>
      <p:sp>
        <p:nvSpPr>
          <p:cNvPr id="15" name="Rectangle 14">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7" name="Rectangle 16">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74430CE-5CD6-37A4-CB9D-0BCA602F4838}"/>
              </a:ext>
            </a:extLst>
          </p:cNvPr>
          <p:cNvSpPr>
            <a:spLocks noGrp="1"/>
          </p:cNvSpPr>
          <p:nvPr>
            <p:ph type="body" sz="half" idx="2"/>
          </p:nvPr>
        </p:nvSpPr>
        <p:spPr>
          <a:xfrm>
            <a:off x="5300640" y="641850"/>
            <a:ext cx="6053160" cy="1535865"/>
          </a:xfrm>
        </p:spPr>
        <p:txBody>
          <a:bodyPr vert="horz" lIns="91440" tIns="45720" rIns="91440" bIns="45720" rtlCol="0" anchor="ctr">
            <a:normAutofit/>
          </a:bodyPr>
          <a:lstStyle/>
          <a:p>
            <a:pPr marL="57150"/>
            <a:r>
              <a:rPr lang="en-US" sz="1400" dirty="0"/>
              <a:t>Each transformer layer consists of two general steps:</a:t>
            </a:r>
          </a:p>
          <a:p>
            <a:pPr marL="285750" indent="-228600">
              <a:buFont typeface="Arial" panose="020B0604020202020204" pitchFamily="34" charset="0"/>
              <a:buChar char="•"/>
            </a:pPr>
            <a:r>
              <a:rPr lang="en-US" dirty="0"/>
              <a:t>Attention step</a:t>
            </a:r>
          </a:p>
          <a:p>
            <a:pPr marL="285750" indent="-228600">
              <a:buFont typeface="Arial" panose="020B0604020202020204" pitchFamily="34" charset="0"/>
              <a:buChar char="•"/>
            </a:pPr>
            <a:r>
              <a:rPr lang="en-US" dirty="0"/>
              <a:t>Feed-forward step</a:t>
            </a:r>
          </a:p>
          <a:p>
            <a:endParaRPr lang="en-US" sz="1800" dirty="0"/>
          </a:p>
        </p:txBody>
      </p:sp>
      <p:pic>
        <p:nvPicPr>
          <p:cNvPr id="6" name="Picture Placeholder 5" descr="A group of arrows pointing up&#10;&#10;Description automatically generated">
            <a:extLst>
              <a:ext uri="{FF2B5EF4-FFF2-40B4-BE49-F238E27FC236}">
                <a16:creationId xmlns:a16="http://schemas.microsoft.com/office/drawing/2014/main" id="{D892E223-E2CB-BCA7-D680-D54B04B54898}"/>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95" t="11501" r="196" b="6776"/>
          <a:stretch/>
        </p:blipFill>
        <p:spPr>
          <a:xfrm>
            <a:off x="490408" y="2454439"/>
            <a:ext cx="11167447" cy="4403561"/>
          </a:xfrm>
          <a:prstGeom prst="rect">
            <a:avLst/>
          </a:prstGeom>
        </p:spPr>
      </p:pic>
    </p:spTree>
    <p:extLst>
      <p:ext uri="{BB962C8B-B14F-4D97-AF65-F5344CB8AC3E}">
        <p14:creationId xmlns:p14="http://schemas.microsoft.com/office/powerpoint/2010/main" val="2041728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C19CF2-4BB6-4AF2-A1F0-E29DC6002BDF}"/>
              </a:ext>
            </a:extLst>
          </p:cNvPr>
          <p:cNvSpPr>
            <a:spLocks noGrp="1"/>
          </p:cNvSpPr>
          <p:nvPr>
            <p:ph type="title"/>
          </p:nvPr>
        </p:nvSpPr>
        <p:spPr>
          <a:xfrm>
            <a:off x="838199" y="548464"/>
            <a:ext cx="3807187" cy="2228074"/>
          </a:xfrm>
        </p:spPr>
        <p:txBody>
          <a:bodyPr vert="horz" lIns="91440" tIns="45720" rIns="91440" bIns="45720" rtlCol="0" anchor="ctr">
            <a:normAutofit/>
          </a:bodyPr>
          <a:lstStyle/>
          <a:p>
            <a:r>
              <a:rPr lang="en-US" sz="4000"/>
              <a:t>Models at scale</a:t>
            </a:r>
          </a:p>
        </p:txBody>
      </p:sp>
      <p:sp>
        <p:nvSpPr>
          <p:cNvPr id="4" name="Text Placeholder 3">
            <a:extLst>
              <a:ext uri="{FF2B5EF4-FFF2-40B4-BE49-F238E27FC236}">
                <a16:creationId xmlns:a16="http://schemas.microsoft.com/office/drawing/2014/main" id="{D9BDC59F-8370-BF98-324F-E5A8430630B8}"/>
              </a:ext>
            </a:extLst>
          </p:cNvPr>
          <p:cNvSpPr>
            <a:spLocks noGrp="1"/>
          </p:cNvSpPr>
          <p:nvPr>
            <p:ph type="body" sz="half" idx="2"/>
          </p:nvPr>
        </p:nvSpPr>
        <p:spPr>
          <a:xfrm>
            <a:off x="838201" y="2150077"/>
            <a:ext cx="3799425" cy="3955444"/>
          </a:xfrm>
        </p:spPr>
        <p:txBody>
          <a:bodyPr vert="horz" lIns="91440" tIns="45720" rIns="91440" bIns="45720" rtlCol="0">
            <a:normAutofit/>
          </a:bodyPr>
          <a:lstStyle/>
          <a:p>
            <a:r>
              <a:rPr lang="en-US" sz="1100" dirty="0"/>
              <a:t>GPT-1 (2018)</a:t>
            </a:r>
          </a:p>
          <a:p>
            <a:pPr marL="285750" indent="-228600">
              <a:buFont typeface="Arial" panose="020B0604020202020204" pitchFamily="34" charset="0"/>
              <a:buChar char="•"/>
            </a:pPr>
            <a:r>
              <a:rPr lang="en-US" sz="1100" dirty="0"/>
              <a:t>768-dimensional word vectors</a:t>
            </a:r>
          </a:p>
          <a:p>
            <a:pPr marL="285750" indent="-228600">
              <a:buFont typeface="Arial" panose="020B0604020202020204" pitchFamily="34" charset="0"/>
              <a:buChar char="•"/>
            </a:pPr>
            <a:r>
              <a:rPr lang="en-US" sz="1100" dirty="0"/>
              <a:t>12 layers</a:t>
            </a:r>
          </a:p>
          <a:p>
            <a:pPr marL="285750" indent="-228600">
              <a:buFont typeface="Arial" panose="020B0604020202020204" pitchFamily="34" charset="0"/>
              <a:buChar char="•"/>
            </a:pPr>
            <a:r>
              <a:rPr lang="en-US" sz="1100" dirty="0"/>
              <a:t>117 million parameters</a:t>
            </a:r>
          </a:p>
          <a:p>
            <a:r>
              <a:rPr lang="en-US" sz="1100" dirty="0"/>
              <a:t>GPT-2 (2019)</a:t>
            </a:r>
          </a:p>
          <a:p>
            <a:pPr marL="285750" indent="-228600">
              <a:buFont typeface="Arial" panose="020B0604020202020204" pitchFamily="34" charset="0"/>
              <a:buChar char="•"/>
            </a:pPr>
            <a:r>
              <a:rPr lang="en-US" sz="1100" dirty="0"/>
              <a:t>1,600-dimensional word vectors</a:t>
            </a:r>
          </a:p>
          <a:p>
            <a:pPr marL="285750" indent="-228600">
              <a:buFont typeface="Arial" panose="020B0604020202020204" pitchFamily="34" charset="0"/>
              <a:buChar char="•"/>
            </a:pPr>
            <a:r>
              <a:rPr lang="en-US" sz="1100" dirty="0"/>
              <a:t>48 layers</a:t>
            </a:r>
          </a:p>
          <a:p>
            <a:pPr marL="285750" indent="-228600">
              <a:buFont typeface="Arial" panose="020B0604020202020204" pitchFamily="34" charset="0"/>
              <a:buChar char="•"/>
            </a:pPr>
            <a:r>
              <a:rPr lang="en-US" sz="1100" dirty="0"/>
              <a:t>1.5 billion parameters</a:t>
            </a:r>
          </a:p>
          <a:p>
            <a:pPr marL="57150"/>
            <a:r>
              <a:rPr lang="en-US" sz="1100" dirty="0"/>
              <a:t>GPT-3 (2020)</a:t>
            </a:r>
          </a:p>
          <a:p>
            <a:pPr marL="285750" indent="-228600">
              <a:buFont typeface="Arial" panose="020B0604020202020204" pitchFamily="34" charset="0"/>
              <a:buChar char="•"/>
            </a:pPr>
            <a:r>
              <a:rPr lang="en-US" sz="1100" dirty="0"/>
              <a:t>12,288-dimensional word vectors</a:t>
            </a:r>
          </a:p>
          <a:p>
            <a:pPr marL="285750" indent="-228600">
              <a:buFont typeface="Arial" panose="020B0604020202020204" pitchFamily="34" charset="0"/>
              <a:buChar char="•"/>
            </a:pPr>
            <a:r>
              <a:rPr lang="en-US" sz="1100" dirty="0"/>
              <a:t>96 layers</a:t>
            </a:r>
          </a:p>
          <a:p>
            <a:pPr marL="285750" indent="-228600">
              <a:buFont typeface="Arial" panose="020B0604020202020204" pitchFamily="34" charset="0"/>
              <a:buChar char="•"/>
            </a:pPr>
            <a:r>
              <a:rPr lang="en-US" sz="1100" dirty="0"/>
              <a:t>175 billion parameters</a:t>
            </a:r>
          </a:p>
          <a:p>
            <a:r>
              <a:rPr lang="en-US" sz="1100" dirty="0"/>
              <a:t>GPT-4 (2023)</a:t>
            </a:r>
          </a:p>
          <a:p>
            <a:pPr marL="285750" indent="-228600">
              <a:buFont typeface="Arial" panose="020B0604020202020204" pitchFamily="34" charset="0"/>
              <a:buChar char="•"/>
            </a:pPr>
            <a:r>
              <a:rPr lang="en-US" sz="1100" dirty="0"/>
              <a:t>1 trillion parameters?</a:t>
            </a:r>
          </a:p>
        </p:txBody>
      </p:sp>
      <p:pic>
        <p:nvPicPr>
          <p:cNvPr id="6" name="Picture Placeholder 5" descr="A tall tower with many computer monitors and a moon&#10;&#10;Description automatically generated">
            <a:extLst>
              <a:ext uri="{FF2B5EF4-FFF2-40B4-BE49-F238E27FC236}">
                <a16:creationId xmlns:a16="http://schemas.microsoft.com/office/drawing/2014/main" id="{BB476229-B3AA-57F6-252F-485CFEE2BEDC}"/>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3188" b="1318"/>
          <a:stretch/>
        </p:blipFill>
        <p:spPr>
          <a:xfrm>
            <a:off x="5010386" y="10"/>
            <a:ext cx="7181613" cy="6857990"/>
          </a:xfrm>
          <a:prstGeom prst="rect">
            <a:avLst/>
          </a:prstGeom>
          <a:effectLst/>
        </p:spPr>
      </p:pic>
    </p:spTree>
    <p:extLst>
      <p:ext uri="{BB962C8B-B14F-4D97-AF65-F5344CB8AC3E}">
        <p14:creationId xmlns:p14="http://schemas.microsoft.com/office/powerpoint/2010/main" val="1654647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330804-AA5C-178C-4B6D-B2A3D725CFB2}"/>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4000" dirty="0"/>
              <a:t>Generative AI</a:t>
            </a:r>
          </a:p>
        </p:txBody>
      </p:sp>
      <p:pic>
        <p:nvPicPr>
          <p:cNvPr id="6" name="Picture Placeholder 5" descr="A robot sitting at a typewriter&#10;&#10;Description automatically generated">
            <a:extLst>
              <a:ext uri="{FF2B5EF4-FFF2-40B4-BE49-F238E27FC236}">
                <a16:creationId xmlns:a16="http://schemas.microsoft.com/office/drawing/2014/main" id="{E8972315-E1CB-347D-5648-F820783EBFFD}"/>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4234" r="12967"/>
          <a:stretch/>
        </p:blipFill>
        <p:spPr>
          <a:xfrm>
            <a:off x="7199440" y="10"/>
            <a:ext cx="4992560" cy="6857990"/>
          </a:xfrm>
          <a:prstGeom prst="rect">
            <a:avLst/>
          </a:prstGeom>
          <a:effectLst/>
        </p:spPr>
      </p:pic>
      <p:sp>
        <p:nvSpPr>
          <p:cNvPr id="9" name="TextBox 8">
            <a:extLst>
              <a:ext uri="{FF2B5EF4-FFF2-40B4-BE49-F238E27FC236}">
                <a16:creationId xmlns:a16="http://schemas.microsoft.com/office/drawing/2014/main" id="{DD6D301E-CE8B-AFFB-7E7E-0D7A293DFB9A}"/>
              </a:ext>
            </a:extLst>
          </p:cNvPr>
          <p:cNvSpPr txBox="1"/>
          <p:nvPr/>
        </p:nvSpPr>
        <p:spPr>
          <a:xfrm>
            <a:off x="833629" y="2119356"/>
            <a:ext cx="6002109" cy="3139321"/>
          </a:xfrm>
          <a:prstGeom prst="rect">
            <a:avLst/>
          </a:prstGeom>
          <a:noFill/>
        </p:spPr>
        <p:txBody>
          <a:bodyPr wrap="square" rtlCol="0">
            <a:spAutoFit/>
          </a:bodyPr>
          <a:lstStyle/>
          <a:p>
            <a:r>
              <a:rPr lang="en-US" dirty="0"/>
              <a:t>An algorithm that can produce content, like…</a:t>
            </a:r>
          </a:p>
          <a:p>
            <a:endParaRPr lang="en-US" dirty="0"/>
          </a:p>
          <a:p>
            <a:r>
              <a:rPr lang="en-US" dirty="0"/>
              <a:t>Text</a:t>
            </a:r>
          </a:p>
          <a:p>
            <a:pPr marL="285750" indent="-285750">
              <a:buFont typeface="Arial" panose="020B0604020202020204" pitchFamily="34" charset="0"/>
              <a:buChar char="•"/>
            </a:pPr>
            <a:r>
              <a:rPr lang="en-US" dirty="0"/>
              <a:t>ChatGPT (Open AI, powered by GPT-3/GPT-4) – 2022/2023</a:t>
            </a:r>
          </a:p>
          <a:p>
            <a:pPr marL="285750" indent="-285750">
              <a:buFont typeface="Arial" panose="020B0604020202020204" pitchFamily="34" charset="0"/>
              <a:buChar char="•"/>
            </a:pPr>
            <a:r>
              <a:rPr lang="en-US" dirty="0"/>
              <a:t>Bard (Google, powered by </a:t>
            </a:r>
            <a:r>
              <a:rPr lang="en-US" dirty="0" err="1"/>
              <a:t>PaLM</a:t>
            </a:r>
            <a:r>
              <a:rPr lang="en-US" dirty="0"/>
              <a:t> 2) - 2023</a:t>
            </a:r>
          </a:p>
          <a:p>
            <a:pPr marL="285750" indent="-285750">
              <a:buFont typeface="Arial" panose="020B0604020202020204" pitchFamily="34" charset="0"/>
              <a:buChar char="•"/>
            </a:pPr>
            <a:r>
              <a:rPr lang="en-US" dirty="0"/>
              <a:t>Meta AI (Meta, powered by Llama 2) - 2023</a:t>
            </a:r>
          </a:p>
          <a:p>
            <a:pPr marL="285750" indent="-285750">
              <a:buFont typeface="Arial" panose="020B0604020202020204" pitchFamily="34" charset="0"/>
              <a:buChar char="•"/>
            </a:pPr>
            <a:endParaRPr lang="en-US" dirty="0"/>
          </a:p>
          <a:p>
            <a:r>
              <a:rPr lang="en-US" dirty="0"/>
              <a:t>Images</a:t>
            </a:r>
          </a:p>
          <a:p>
            <a:pPr marL="285750" indent="-285750">
              <a:buFont typeface="Arial" panose="020B0604020202020204" pitchFamily="34" charset="0"/>
              <a:buChar char="•"/>
            </a:pPr>
            <a:r>
              <a:rPr lang="en-CA" dirty="0"/>
              <a:t>DALL·E/</a:t>
            </a:r>
            <a:r>
              <a:rPr lang="en-US" dirty="0"/>
              <a:t>ChatGPT (Open AI, powered by </a:t>
            </a:r>
            <a:r>
              <a:rPr lang="en-CA" dirty="0"/>
              <a:t>DALL·E 3) - 2021</a:t>
            </a:r>
          </a:p>
          <a:p>
            <a:pPr marL="285750" indent="-285750">
              <a:buFont typeface="Arial" panose="020B0604020202020204" pitchFamily="34" charset="0"/>
              <a:buChar char="•"/>
            </a:pPr>
            <a:r>
              <a:rPr lang="en-CA" dirty="0"/>
              <a:t>Stable Diffusion (Stability AI) - 2022</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973753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CE0E08-A7A0-EF26-8DA3-1B5D8AFD7941}"/>
              </a:ext>
            </a:extLst>
          </p:cNvPr>
          <p:cNvSpPr>
            <a:spLocks noGrp="1"/>
          </p:cNvSpPr>
          <p:nvPr>
            <p:ph type="title"/>
          </p:nvPr>
        </p:nvSpPr>
        <p:spPr>
          <a:xfrm>
            <a:off x="838199" y="548464"/>
            <a:ext cx="3807187" cy="2228074"/>
          </a:xfrm>
        </p:spPr>
        <p:txBody>
          <a:bodyPr vert="horz" lIns="91440" tIns="45720" rIns="91440" bIns="45720" rtlCol="0" anchor="ctr">
            <a:normAutofit/>
          </a:bodyPr>
          <a:lstStyle/>
          <a:p>
            <a:r>
              <a:rPr lang="en-US" sz="4000"/>
              <a:t>Training LLMs</a:t>
            </a:r>
          </a:p>
        </p:txBody>
      </p:sp>
      <p:sp>
        <p:nvSpPr>
          <p:cNvPr id="4" name="Text Placeholder 3">
            <a:extLst>
              <a:ext uri="{FF2B5EF4-FFF2-40B4-BE49-F238E27FC236}">
                <a16:creationId xmlns:a16="http://schemas.microsoft.com/office/drawing/2014/main" id="{260DD19F-583A-850D-D6AF-4A20D6B0A62A}"/>
              </a:ext>
            </a:extLst>
          </p:cNvPr>
          <p:cNvSpPr>
            <a:spLocks noGrp="1"/>
          </p:cNvSpPr>
          <p:nvPr>
            <p:ph type="body" sz="half" idx="2"/>
          </p:nvPr>
        </p:nvSpPr>
        <p:spPr>
          <a:xfrm>
            <a:off x="838201" y="2962279"/>
            <a:ext cx="3799425" cy="3143241"/>
          </a:xfrm>
        </p:spPr>
        <p:txBody>
          <a:bodyPr vert="horz" lIns="91440" tIns="45720" rIns="91440" bIns="45720" rtlCol="0">
            <a:normAutofit/>
          </a:bodyPr>
          <a:lstStyle/>
          <a:p>
            <a:r>
              <a:rPr lang="en-US" sz="1700" dirty="0"/>
              <a:t>Step 1: Pre-training</a:t>
            </a:r>
          </a:p>
          <a:p>
            <a:pPr indent="-228600">
              <a:buFont typeface="Arial" panose="020B0604020202020204" pitchFamily="34" charset="0"/>
              <a:buChar char="•"/>
            </a:pPr>
            <a:r>
              <a:rPr lang="en-US" sz="1700" dirty="0"/>
              <a:t>Feed the model the internet</a:t>
            </a:r>
          </a:p>
          <a:p>
            <a:pPr indent="-228600">
              <a:buFont typeface="Arial" panose="020B0604020202020204" pitchFamily="34" charset="0"/>
              <a:buChar char="•"/>
            </a:pPr>
            <a:endParaRPr lang="en-US" sz="1700" dirty="0"/>
          </a:p>
          <a:p>
            <a:r>
              <a:rPr lang="en-US" sz="1700" dirty="0"/>
              <a:t>Step 2: Fine-tuning</a:t>
            </a:r>
          </a:p>
          <a:p>
            <a:pPr indent="-228600">
              <a:buFont typeface="Arial" panose="020B0604020202020204" pitchFamily="34" charset="0"/>
              <a:buChar char="•"/>
            </a:pPr>
            <a:r>
              <a:rPr lang="en-US" sz="1700" dirty="0"/>
              <a:t>Get the model answering questions</a:t>
            </a:r>
          </a:p>
          <a:p>
            <a:pPr indent="-228600">
              <a:buFont typeface="Arial" panose="020B0604020202020204" pitchFamily="34" charset="0"/>
              <a:buChar char="•"/>
            </a:pPr>
            <a:endParaRPr lang="en-US" sz="1700" dirty="0"/>
          </a:p>
          <a:p>
            <a:r>
              <a:rPr lang="en-US" sz="1700" dirty="0"/>
              <a:t>Step 3: Reinforcement Learning from Human Feedback</a:t>
            </a:r>
          </a:p>
          <a:p>
            <a:pPr indent="-228600">
              <a:buFont typeface="Arial" panose="020B0604020202020204" pitchFamily="34" charset="0"/>
              <a:buChar char="•"/>
            </a:pPr>
            <a:r>
              <a:rPr lang="en-US" sz="1700" dirty="0"/>
              <a:t>Get the model talking to people</a:t>
            </a:r>
          </a:p>
          <a:p>
            <a:pPr indent="-228600">
              <a:buFont typeface="Arial" panose="020B0604020202020204" pitchFamily="34" charset="0"/>
              <a:buChar char="•"/>
            </a:pPr>
            <a:endParaRPr lang="en-US" sz="1700" dirty="0"/>
          </a:p>
        </p:txBody>
      </p:sp>
      <p:pic>
        <p:nvPicPr>
          <p:cNvPr id="6" name="Picture Placeholder 5" descr="A group of men in a gym&#10;&#10;Description automatically generated">
            <a:extLst>
              <a:ext uri="{FF2B5EF4-FFF2-40B4-BE49-F238E27FC236}">
                <a16:creationId xmlns:a16="http://schemas.microsoft.com/office/drawing/2014/main" id="{388A709A-F5BF-600C-BB4F-CAA6E22BA0EC}"/>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b="4506"/>
          <a:stretch/>
        </p:blipFill>
        <p:spPr>
          <a:xfrm>
            <a:off x="5010386" y="10"/>
            <a:ext cx="7181613" cy="6857990"/>
          </a:xfrm>
          <a:prstGeom prst="rect">
            <a:avLst/>
          </a:prstGeom>
          <a:effectLst/>
        </p:spPr>
      </p:pic>
    </p:spTree>
    <p:extLst>
      <p:ext uri="{BB962C8B-B14F-4D97-AF65-F5344CB8AC3E}">
        <p14:creationId xmlns:p14="http://schemas.microsoft.com/office/powerpoint/2010/main" val="3591802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E26588-CDB2-9805-9ACA-5F2121F17C0F}"/>
              </a:ext>
            </a:extLst>
          </p:cNvPr>
          <p:cNvSpPr>
            <a:spLocks noGrp="1"/>
          </p:cNvSpPr>
          <p:nvPr>
            <p:ph type="title"/>
          </p:nvPr>
        </p:nvSpPr>
        <p:spPr>
          <a:xfrm>
            <a:off x="838199" y="548464"/>
            <a:ext cx="3807187" cy="2228074"/>
          </a:xfrm>
        </p:spPr>
        <p:txBody>
          <a:bodyPr vert="horz" lIns="91440" tIns="45720" rIns="91440" bIns="45720" rtlCol="0" anchor="ctr">
            <a:normAutofit/>
          </a:bodyPr>
          <a:lstStyle/>
          <a:p>
            <a:r>
              <a:rPr lang="en-US" sz="4000"/>
              <a:t>Questions</a:t>
            </a:r>
          </a:p>
        </p:txBody>
      </p:sp>
      <p:sp>
        <p:nvSpPr>
          <p:cNvPr id="4" name="Text Placeholder 3">
            <a:extLst>
              <a:ext uri="{FF2B5EF4-FFF2-40B4-BE49-F238E27FC236}">
                <a16:creationId xmlns:a16="http://schemas.microsoft.com/office/drawing/2014/main" id="{77063C1D-AA5D-C85F-9554-82F04D05AB49}"/>
              </a:ext>
            </a:extLst>
          </p:cNvPr>
          <p:cNvSpPr>
            <a:spLocks noGrp="1"/>
          </p:cNvSpPr>
          <p:nvPr>
            <p:ph type="body" sz="half" idx="2"/>
          </p:nvPr>
        </p:nvSpPr>
        <p:spPr>
          <a:xfrm>
            <a:off x="838201" y="2962279"/>
            <a:ext cx="3799425" cy="3143241"/>
          </a:xfrm>
        </p:spPr>
        <p:txBody>
          <a:bodyPr vert="horz" lIns="91440" tIns="45720" rIns="91440" bIns="45720" rtlCol="0">
            <a:normAutofit/>
          </a:bodyPr>
          <a:lstStyle/>
          <a:p>
            <a:pPr marL="285750" indent="-228600">
              <a:buFont typeface="Arial" panose="020B0604020202020204" pitchFamily="34" charset="0"/>
              <a:buChar char="•"/>
            </a:pPr>
            <a:r>
              <a:rPr lang="en-US" sz="2000" dirty="0"/>
              <a:t>But how do they </a:t>
            </a:r>
            <a:r>
              <a:rPr lang="en-US" sz="2000" i="1" dirty="0"/>
              <a:t>work</a:t>
            </a:r>
            <a:r>
              <a:rPr lang="en-US" sz="2000" dirty="0"/>
              <a:t>?</a:t>
            </a:r>
          </a:p>
          <a:p>
            <a:pPr marL="285750" indent="-228600">
              <a:buFont typeface="Arial" panose="020B0604020202020204" pitchFamily="34" charset="0"/>
              <a:buChar char="•"/>
            </a:pPr>
            <a:r>
              <a:rPr lang="en-US" sz="2000" dirty="0"/>
              <a:t>What are they good at? Why?</a:t>
            </a:r>
          </a:p>
          <a:p>
            <a:pPr marL="285750" indent="-228600">
              <a:buFont typeface="Arial" panose="020B0604020202020204" pitchFamily="34" charset="0"/>
              <a:buChar char="•"/>
            </a:pPr>
            <a:r>
              <a:rPr lang="en-US" sz="2000" dirty="0"/>
              <a:t>Are these models intelligent?</a:t>
            </a:r>
          </a:p>
          <a:p>
            <a:pPr marL="285750" indent="-228600">
              <a:buFont typeface="Arial" panose="020B0604020202020204" pitchFamily="34" charset="0"/>
              <a:buChar char="•"/>
            </a:pPr>
            <a:r>
              <a:rPr lang="en-US" sz="2000" dirty="0"/>
              <a:t>What can these models tell us about ourselves?</a:t>
            </a:r>
          </a:p>
        </p:txBody>
      </p:sp>
      <p:pic>
        <p:nvPicPr>
          <p:cNvPr id="6" name="Picture Placeholder 5" descr="A walrus sitting at a desk&#10;&#10;Description automatically generated">
            <a:extLst>
              <a:ext uri="{FF2B5EF4-FFF2-40B4-BE49-F238E27FC236}">
                <a16:creationId xmlns:a16="http://schemas.microsoft.com/office/drawing/2014/main" id="{AA5333C5-9F81-64B4-B298-8E887E0466E7}"/>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4506"/>
          <a:stretch/>
        </p:blipFill>
        <p:spPr>
          <a:xfrm>
            <a:off x="5010386" y="10"/>
            <a:ext cx="7181613" cy="6857990"/>
          </a:xfrm>
          <a:prstGeom prst="rect">
            <a:avLst/>
          </a:prstGeom>
          <a:effectLst/>
        </p:spPr>
      </p:pic>
    </p:spTree>
    <p:extLst>
      <p:ext uri="{BB962C8B-B14F-4D97-AF65-F5344CB8AC3E}">
        <p14:creationId xmlns:p14="http://schemas.microsoft.com/office/powerpoint/2010/main" val="3173929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84B0AD-24CA-231C-113B-34B2FBEE276D}"/>
              </a:ext>
            </a:extLst>
          </p:cNvPr>
          <p:cNvSpPr>
            <a:spLocks noGrp="1"/>
          </p:cNvSpPr>
          <p:nvPr>
            <p:ph type="title"/>
          </p:nvPr>
        </p:nvSpPr>
        <p:spPr>
          <a:xfrm>
            <a:off x="838199" y="548464"/>
            <a:ext cx="3807187" cy="2228074"/>
          </a:xfrm>
        </p:spPr>
        <p:txBody>
          <a:bodyPr vert="horz" lIns="91440" tIns="45720" rIns="91440" bIns="45720" rtlCol="0" anchor="ctr">
            <a:normAutofit/>
          </a:bodyPr>
          <a:lstStyle/>
          <a:p>
            <a:r>
              <a:rPr lang="en-US" sz="4000"/>
              <a:t>Questions?</a:t>
            </a:r>
          </a:p>
        </p:txBody>
      </p:sp>
      <p:sp>
        <p:nvSpPr>
          <p:cNvPr id="4" name="Text Placeholder 3">
            <a:extLst>
              <a:ext uri="{FF2B5EF4-FFF2-40B4-BE49-F238E27FC236}">
                <a16:creationId xmlns:a16="http://schemas.microsoft.com/office/drawing/2014/main" id="{CB8B88AE-404F-022D-5CE4-5DC96DAFE69F}"/>
              </a:ext>
            </a:extLst>
          </p:cNvPr>
          <p:cNvSpPr>
            <a:spLocks noGrp="1"/>
          </p:cNvSpPr>
          <p:nvPr>
            <p:ph type="body" sz="half" idx="2"/>
          </p:nvPr>
        </p:nvSpPr>
        <p:spPr>
          <a:xfrm>
            <a:off x="838201" y="2962279"/>
            <a:ext cx="3799425" cy="3143241"/>
          </a:xfrm>
        </p:spPr>
        <p:txBody>
          <a:bodyPr vert="horz" lIns="91440" tIns="45720" rIns="91440" bIns="45720" rtlCol="0">
            <a:normAutofit/>
          </a:bodyPr>
          <a:lstStyle/>
          <a:p>
            <a:r>
              <a:rPr lang="en-US" sz="1400" dirty="0">
                <a:hlinkClick r:id="rId2"/>
              </a:rPr>
              <a:t>Large language models, explained</a:t>
            </a:r>
            <a:r>
              <a:rPr lang="en-US" sz="1400" dirty="0"/>
              <a:t> – Tim Lee and Sean Trott</a:t>
            </a:r>
          </a:p>
          <a:p>
            <a:r>
              <a:rPr lang="en-US" sz="1400" dirty="0">
                <a:hlinkClick r:id="rId3"/>
              </a:rPr>
              <a:t>How computers got shockingly good at recognizing images </a:t>
            </a:r>
            <a:r>
              <a:rPr lang="en-US" sz="1400" dirty="0"/>
              <a:t>– Tim Lee</a:t>
            </a:r>
          </a:p>
          <a:p>
            <a:r>
              <a:rPr lang="en-US" sz="1400" dirty="0">
                <a:hlinkClick r:id="rId4"/>
              </a:rPr>
              <a:t>Neural Networks and Deep Learning</a:t>
            </a:r>
            <a:r>
              <a:rPr lang="en-US" sz="1400" dirty="0"/>
              <a:t> – Michael Nielsen</a:t>
            </a:r>
          </a:p>
          <a:p>
            <a:r>
              <a:rPr lang="en-US" sz="1400" dirty="0">
                <a:hlinkClick r:id="rId5"/>
              </a:rPr>
              <a:t>Speech and Language Processing </a:t>
            </a:r>
            <a:r>
              <a:rPr lang="en-US" sz="1400" dirty="0"/>
              <a:t>– Dan </a:t>
            </a:r>
            <a:r>
              <a:rPr lang="en-US" sz="1400" dirty="0" err="1"/>
              <a:t>Jurafsky</a:t>
            </a:r>
            <a:r>
              <a:rPr lang="en-US" sz="1400" dirty="0"/>
              <a:t> and James H. Martin</a:t>
            </a:r>
          </a:p>
          <a:p>
            <a:r>
              <a:rPr lang="en-US" sz="1400" dirty="0">
                <a:hlinkClick r:id="rId6"/>
              </a:rPr>
              <a:t>Practical Deep Learning </a:t>
            </a:r>
            <a:r>
              <a:rPr lang="en-US" sz="1400" dirty="0"/>
              <a:t>– Jeremy Howard</a:t>
            </a:r>
          </a:p>
          <a:p>
            <a:r>
              <a:rPr lang="en-US" sz="1400" dirty="0">
                <a:hlinkClick r:id="rId7"/>
              </a:rPr>
              <a:t>A Hacker’s Guide to Language Models</a:t>
            </a:r>
            <a:r>
              <a:rPr lang="en-US" sz="1400" dirty="0"/>
              <a:t> – Jeremy Howard</a:t>
            </a:r>
          </a:p>
        </p:txBody>
      </p:sp>
      <p:pic>
        <p:nvPicPr>
          <p:cNvPr id="6" name="Picture Placeholder 5" descr="A cartoon of a party with a robot and a cat&#10;&#10;Description automatically generated">
            <a:extLst>
              <a:ext uri="{FF2B5EF4-FFF2-40B4-BE49-F238E27FC236}">
                <a16:creationId xmlns:a16="http://schemas.microsoft.com/office/drawing/2014/main" id="{20BBA4A3-BF0A-EDCA-CDF2-F517B1CFA379}"/>
              </a:ext>
            </a:extLst>
          </p:cNvPr>
          <p:cNvPicPr>
            <a:picLocks noGrp="1" noChangeAspect="1"/>
          </p:cNvPicPr>
          <p:nvPr>
            <p:ph type="pic" idx="1"/>
          </p:nvPr>
        </p:nvPicPr>
        <p:blipFill rotWithShape="1">
          <a:blip r:embed="rId8">
            <a:extLst>
              <a:ext uri="{28A0092B-C50C-407E-A947-70E740481C1C}">
                <a14:useLocalDpi xmlns:a14="http://schemas.microsoft.com/office/drawing/2010/main" val="0"/>
              </a:ext>
            </a:extLst>
          </a:blip>
          <a:srcRect b="4506"/>
          <a:stretch/>
        </p:blipFill>
        <p:spPr>
          <a:xfrm>
            <a:off x="5010386" y="10"/>
            <a:ext cx="7181613" cy="6857990"/>
          </a:xfrm>
          <a:prstGeom prst="rect">
            <a:avLst/>
          </a:prstGeom>
          <a:effectLst/>
        </p:spPr>
      </p:pic>
    </p:spTree>
    <p:extLst>
      <p:ext uri="{BB962C8B-B14F-4D97-AF65-F5344CB8AC3E}">
        <p14:creationId xmlns:p14="http://schemas.microsoft.com/office/powerpoint/2010/main" val="4151102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4C2029-10E2-8E08-0F7D-38F0F906A440}"/>
              </a:ext>
            </a:extLst>
          </p:cNvPr>
          <p:cNvSpPr>
            <a:spLocks noGrp="1"/>
          </p:cNvSpPr>
          <p:nvPr>
            <p:ph type="title"/>
          </p:nvPr>
        </p:nvSpPr>
        <p:spPr>
          <a:xfrm>
            <a:off x="648929" y="557190"/>
            <a:ext cx="5181510" cy="1671569"/>
          </a:xfrm>
        </p:spPr>
        <p:txBody>
          <a:bodyPr vert="horz" lIns="91440" tIns="45720" rIns="91440" bIns="45720" rtlCol="0" anchor="ctr">
            <a:normAutofit/>
          </a:bodyPr>
          <a:lstStyle/>
          <a:p>
            <a:r>
              <a:rPr lang="en-US" sz="4000"/>
              <a:t>Thank you!</a:t>
            </a:r>
          </a:p>
        </p:txBody>
      </p:sp>
      <p:sp>
        <p:nvSpPr>
          <p:cNvPr id="4" name="Text Placeholder 3">
            <a:extLst>
              <a:ext uri="{FF2B5EF4-FFF2-40B4-BE49-F238E27FC236}">
                <a16:creationId xmlns:a16="http://schemas.microsoft.com/office/drawing/2014/main" id="{437864DD-67FA-6552-D4B2-0F8C638CEC46}"/>
              </a:ext>
            </a:extLst>
          </p:cNvPr>
          <p:cNvSpPr>
            <a:spLocks noGrp="1"/>
          </p:cNvSpPr>
          <p:nvPr>
            <p:ph type="body" sz="half" idx="2"/>
          </p:nvPr>
        </p:nvSpPr>
        <p:spPr>
          <a:xfrm>
            <a:off x="648930" y="2406650"/>
            <a:ext cx="5181508" cy="3722438"/>
          </a:xfrm>
        </p:spPr>
        <p:txBody>
          <a:bodyPr vert="horz" lIns="91440" tIns="45720" rIns="91440" bIns="45720" rtlCol="0">
            <a:normAutofit/>
          </a:bodyPr>
          <a:lstStyle/>
          <a:p>
            <a:r>
              <a:rPr lang="en-US" sz="2000" dirty="0">
                <a:hlinkClick r:id="rId3"/>
              </a:rPr>
              <a:t>matthew@charitycan.ca</a:t>
            </a:r>
            <a:endParaRPr lang="en-US" sz="2000" dirty="0"/>
          </a:p>
          <a:p>
            <a:r>
              <a:rPr lang="en-US" sz="2000" dirty="0">
                <a:hlinkClick r:id="rId4"/>
              </a:rPr>
              <a:t>https://charitycan.ca/ai</a:t>
            </a:r>
            <a:endParaRPr lang="en-US" sz="2000" dirty="0"/>
          </a:p>
          <a:p>
            <a:r>
              <a:rPr lang="en-US" sz="2000" dirty="0">
                <a:hlinkClick r:id="rId5"/>
              </a:rPr>
              <a:t>https://www.linkedin.com/in/matthew-charters-a1894639/</a:t>
            </a:r>
            <a:endParaRPr lang="en-US" sz="2000" dirty="0"/>
          </a:p>
          <a:p>
            <a:pPr indent="-228600">
              <a:buFont typeface="Arial" panose="020B0604020202020204" pitchFamily="34" charset="0"/>
              <a:buChar char="•"/>
            </a:pPr>
            <a:endParaRPr lang="en-US" sz="2000" dirty="0"/>
          </a:p>
        </p:txBody>
      </p:sp>
      <p:pic>
        <p:nvPicPr>
          <p:cNvPr id="6" name="Picture Placeholder 5" descr="A person in a wizard garment sitting on a beach chair under an umbrella&#10;&#10;Description automatically generated">
            <a:extLst>
              <a:ext uri="{FF2B5EF4-FFF2-40B4-BE49-F238E27FC236}">
                <a16:creationId xmlns:a16="http://schemas.microsoft.com/office/drawing/2014/main" id="{7ACD0299-20B0-C954-33A7-8F79F9A068FB}"/>
              </a:ext>
            </a:extLst>
          </p:cNvPr>
          <p:cNvPicPr>
            <a:picLocks noGrp="1" noChangeAspect="1"/>
          </p:cNvPicPr>
          <p:nvPr>
            <p:ph type="pic" idx="1"/>
          </p:nvPr>
        </p:nvPicPr>
        <p:blipFill rotWithShape="1">
          <a:blip r:embed="rId6">
            <a:extLst>
              <a:ext uri="{28A0092B-C50C-407E-A947-70E740481C1C}">
                <a14:useLocalDpi xmlns:a14="http://schemas.microsoft.com/office/drawing/2010/main" val="0"/>
              </a:ext>
            </a:extLst>
          </a:blip>
          <a:srcRect l="12469"/>
          <a:stretch/>
        </p:blipFill>
        <p:spPr>
          <a:xfrm>
            <a:off x="6189155" y="10"/>
            <a:ext cx="6002844" cy="6857990"/>
          </a:xfrm>
          <a:prstGeom prst="rect">
            <a:avLst/>
          </a:prstGeom>
          <a:effectLst/>
        </p:spPr>
      </p:pic>
    </p:spTree>
    <p:extLst>
      <p:ext uri="{BB962C8B-B14F-4D97-AF65-F5344CB8AC3E}">
        <p14:creationId xmlns:p14="http://schemas.microsoft.com/office/powerpoint/2010/main" val="3665576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261C0E-9C39-A3CD-3450-0BA7C59029CE}"/>
              </a:ext>
            </a:extLst>
          </p:cNvPr>
          <p:cNvSpPr>
            <a:spLocks noGrp="1"/>
          </p:cNvSpPr>
          <p:nvPr>
            <p:ph type="title"/>
          </p:nvPr>
        </p:nvSpPr>
        <p:spPr>
          <a:xfrm>
            <a:off x="648929" y="557190"/>
            <a:ext cx="5181510" cy="1671569"/>
          </a:xfrm>
        </p:spPr>
        <p:txBody>
          <a:bodyPr vert="horz" lIns="91440" tIns="45720" rIns="91440" bIns="45720" rtlCol="0" anchor="ctr">
            <a:normAutofit/>
          </a:bodyPr>
          <a:lstStyle/>
          <a:p>
            <a:r>
              <a:rPr lang="en-US" sz="4000"/>
              <a:t>Large Language Models</a:t>
            </a:r>
          </a:p>
        </p:txBody>
      </p:sp>
      <p:sp>
        <p:nvSpPr>
          <p:cNvPr id="4" name="Text Placeholder 3">
            <a:extLst>
              <a:ext uri="{FF2B5EF4-FFF2-40B4-BE49-F238E27FC236}">
                <a16:creationId xmlns:a16="http://schemas.microsoft.com/office/drawing/2014/main" id="{B0B7D9C0-B1F8-D82A-9892-245594C23216}"/>
              </a:ext>
            </a:extLst>
          </p:cNvPr>
          <p:cNvSpPr>
            <a:spLocks noGrp="1"/>
          </p:cNvSpPr>
          <p:nvPr>
            <p:ph type="body" sz="half" idx="2"/>
          </p:nvPr>
        </p:nvSpPr>
        <p:spPr>
          <a:xfrm>
            <a:off x="648930" y="2406650"/>
            <a:ext cx="5181508" cy="3722438"/>
          </a:xfrm>
        </p:spPr>
        <p:txBody>
          <a:bodyPr vert="horz" lIns="91440" tIns="45720" rIns="91440" bIns="45720" rtlCol="0">
            <a:normAutofit/>
          </a:bodyPr>
          <a:lstStyle/>
          <a:p>
            <a:pPr marL="285750" indent="-228600">
              <a:buFont typeface="Arial" panose="020B0604020202020204" pitchFamily="34" charset="0"/>
              <a:buChar char="•"/>
            </a:pPr>
            <a:r>
              <a:rPr lang="en-US" sz="2000" dirty="0"/>
              <a:t>Models like GPT, </a:t>
            </a:r>
            <a:r>
              <a:rPr lang="en-US" sz="2000" dirty="0" err="1"/>
              <a:t>PaLM</a:t>
            </a:r>
            <a:r>
              <a:rPr lang="en-US" sz="2000" dirty="0"/>
              <a:t>, Llama, etc.</a:t>
            </a:r>
          </a:p>
          <a:p>
            <a:pPr marL="285750" indent="-228600">
              <a:buFont typeface="Arial" panose="020B0604020202020204" pitchFamily="34" charset="0"/>
              <a:buChar char="•"/>
            </a:pPr>
            <a:r>
              <a:rPr lang="en-US" sz="2000" dirty="0"/>
              <a:t>Power apps like ChatGPT, Claude, Bard</a:t>
            </a:r>
          </a:p>
          <a:p>
            <a:pPr marL="285750" indent="-228600">
              <a:buFont typeface="Arial" panose="020B0604020202020204" pitchFamily="34" charset="0"/>
              <a:buChar char="•"/>
            </a:pPr>
            <a:r>
              <a:rPr lang="en-US" sz="2000" dirty="0"/>
              <a:t>Trained on billions of inputs</a:t>
            </a:r>
          </a:p>
          <a:p>
            <a:pPr marL="285750" indent="-228600">
              <a:buFont typeface="Arial" panose="020B0604020202020204" pitchFamily="34" charset="0"/>
              <a:buChar char="•"/>
            </a:pPr>
            <a:r>
              <a:rPr lang="en-US" sz="2000" dirty="0"/>
              <a:t>Produce text by predicting the next word</a:t>
            </a:r>
          </a:p>
        </p:txBody>
      </p:sp>
      <p:pic>
        <p:nvPicPr>
          <p:cNvPr id="6" name="Picture Placeholder 5" descr="A computer with a printer and a monitor&#10;&#10;Description automatically generated">
            <a:extLst>
              <a:ext uri="{FF2B5EF4-FFF2-40B4-BE49-F238E27FC236}">
                <a16:creationId xmlns:a16="http://schemas.microsoft.com/office/drawing/2014/main" id="{7B675489-C63B-0A3A-3188-909202C01E54}"/>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r="12469"/>
          <a:stretch/>
        </p:blipFill>
        <p:spPr>
          <a:xfrm>
            <a:off x="6189155" y="10"/>
            <a:ext cx="6002844" cy="6857990"/>
          </a:xfrm>
          <a:prstGeom prst="rect">
            <a:avLst/>
          </a:prstGeom>
          <a:effectLst/>
        </p:spPr>
      </p:pic>
    </p:spTree>
    <p:extLst>
      <p:ext uri="{BB962C8B-B14F-4D97-AF65-F5344CB8AC3E}">
        <p14:creationId xmlns:p14="http://schemas.microsoft.com/office/powerpoint/2010/main" val="424273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CD987E-2364-A038-084B-31C27137AC6B}"/>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4000"/>
              <a:t>About Me</a:t>
            </a:r>
          </a:p>
        </p:txBody>
      </p:sp>
      <p:sp>
        <p:nvSpPr>
          <p:cNvPr id="4" name="Text Placeholder 3">
            <a:extLst>
              <a:ext uri="{FF2B5EF4-FFF2-40B4-BE49-F238E27FC236}">
                <a16:creationId xmlns:a16="http://schemas.microsoft.com/office/drawing/2014/main" id="{C73A63E2-93F2-42EC-1754-B5CBFF2D7071}"/>
              </a:ext>
            </a:extLst>
          </p:cNvPr>
          <p:cNvSpPr>
            <a:spLocks noGrp="1"/>
          </p:cNvSpPr>
          <p:nvPr>
            <p:ph type="body" sz="half" idx="2"/>
          </p:nvPr>
        </p:nvSpPr>
        <p:spPr>
          <a:xfrm>
            <a:off x="836680" y="2405067"/>
            <a:ext cx="6002110" cy="3729034"/>
          </a:xfrm>
        </p:spPr>
        <p:txBody>
          <a:bodyPr vert="horz" lIns="91440" tIns="45720" rIns="91440" bIns="45720" rtlCol="0">
            <a:normAutofit/>
          </a:bodyPr>
          <a:lstStyle/>
          <a:p>
            <a:r>
              <a:rPr lang="en-US" sz="2000" dirty="0" err="1"/>
              <a:t>BMath</a:t>
            </a:r>
            <a:r>
              <a:rPr lang="en-US" sz="2000" dirty="0"/>
              <a:t> in Computer Science, University of Waterloo ’05</a:t>
            </a:r>
          </a:p>
          <a:p>
            <a:r>
              <a:rPr lang="en-US" sz="2000" dirty="0"/>
              <a:t>Run </a:t>
            </a:r>
            <a:r>
              <a:rPr lang="en-US" sz="2000" dirty="0">
                <a:hlinkClick r:id="rId3"/>
              </a:rPr>
              <a:t>CharityCAN</a:t>
            </a:r>
            <a:r>
              <a:rPr lang="en-US" sz="2000" dirty="0"/>
              <a:t>, prospect research software for Canadian fundraisers</a:t>
            </a:r>
          </a:p>
          <a:p>
            <a:r>
              <a:rPr lang="en-US" sz="2000" dirty="0"/>
              <a:t>Been using and programming with deep learning and language models for a year or two now – so still new to the field!</a:t>
            </a:r>
          </a:p>
          <a:p>
            <a:pPr indent="-228600">
              <a:buFont typeface="Arial" panose="020B0604020202020204" pitchFamily="34" charset="0"/>
              <a:buChar char="•"/>
            </a:pPr>
            <a:endParaRPr lang="en-US" sz="2000" dirty="0"/>
          </a:p>
        </p:txBody>
      </p:sp>
      <p:pic>
        <p:nvPicPr>
          <p:cNvPr id="6" name="Picture Placeholder 5">
            <a:extLst>
              <a:ext uri="{FF2B5EF4-FFF2-40B4-BE49-F238E27FC236}">
                <a16:creationId xmlns:a16="http://schemas.microsoft.com/office/drawing/2014/main" id="{1D09483C-2425-722D-999F-7452F7238C42}"/>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t="2595" b="2595"/>
          <a:stretch/>
        </p:blipFill>
        <p:spPr>
          <a:xfrm>
            <a:off x="6917108" y="10"/>
            <a:ext cx="5297949" cy="6857990"/>
          </a:xfrm>
          <a:prstGeom prst="rect">
            <a:avLst/>
          </a:prstGeom>
          <a:effectLst/>
        </p:spPr>
      </p:pic>
    </p:spTree>
    <p:extLst>
      <p:ext uri="{BB962C8B-B14F-4D97-AF65-F5344CB8AC3E}">
        <p14:creationId xmlns:p14="http://schemas.microsoft.com/office/powerpoint/2010/main" val="2074334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23E74E-5994-F09B-CAC3-46657B83A45F}"/>
              </a:ext>
            </a:extLst>
          </p:cNvPr>
          <p:cNvSpPr>
            <a:spLocks noGrp="1"/>
          </p:cNvSpPr>
          <p:nvPr>
            <p:ph type="title"/>
          </p:nvPr>
        </p:nvSpPr>
        <p:spPr>
          <a:xfrm>
            <a:off x="838200" y="365125"/>
            <a:ext cx="10515600" cy="1306443"/>
          </a:xfrm>
        </p:spPr>
        <p:txBody>
          <a:bodyPr vert="horz" lIns="91440" tIns="45720" rIns="91440" bIns="45720" rtlCol="0" anchor="ctr">
            <a:normAutofit/>
          </a:bodyPr>
          <a:lstStyle/>
          <a:p>
            <a:r>
              <a:rPr lang="en-US" sz="4000"/>
              <a:t>Artificial Neural Networks	</a:t>
            </a:r>
          </a:p>
        </p:txBody>
      </p:sp>
      <p:sp>
        <p:nvSpPr>
          <p:cNvPr id="4" name="Text Placeholder 3">
            <a:extLst>
              <a:ext uri="{FF2B5EF4-FFF2-40B4-BE49-F238E27FC236}">
                <a16:creationId xmlns:a16="http://schemas.microsoft.com/office/drawing/2014/main" id="{0196E35F-AC38-1EED-B64E-E8AF0A228D53}"/>
              </a:ext>
            </a:extLst>
          </p:cNvPr>
          <p:cNvSpPr>
            <a:spLocks noGrp="1"/>
          </p:cNvSpPr>
          <p:nvPr>
            <p:ph type="body" sz="half" idx="2"/>
          </p:nvPr>
        </p:nvSpPr>
        <p:spPr>
          <a:xfrm>
            <a:off x="838200" y="1825625"/>
            <a:ext cx="4152774" cy="4303464"/>
          </a:xfrm>
        </p:spPr>
        <p:txBody>
          <a:bodyPr vert="horz" lIns="91440" tIns="45720" rIns="91440" bIns="45720" rtlCol="0">
            <a:normAutofit/>
          </a:bodyPr>
          <a:lstStyle/>
          <a:p>
            <a:pPr marL="57150"/>
            <a:r>
              <a:rPr lang="en-US" sz="2000" b="1" dirty="0">
                <a:hlinkClick r:id="rId3"/>
              </a:rPr>
              <a:t>A Logical Calculus of the Ideas Immanent in Nervous Activity</a:t>
            </a:r>
            <a:endParaRPr lang="en-US" sz="2000" b="1" dirty="0"/>
          </a:p>
          <a:p>
            <a:pPr marL="57150"/>
            <a:r>
              <a:rPr lang="en-US" sz="2000" dirty="0"/>
              <a:t>Warren S. McCulloch and Walter Pitts, 1943</a:t>
            </a:r>
          </a:p>
          <a:p>
            <a:pPr marL="285750" indent="-228600">
              <a:buFont typeface="Arial" panose="020B0604020202020204" pitchFamily="34" charset="0"/>
              <a:buChar char="•"/>
            </a:pPr>
            <a:r>
              <a:rPr lang="en-US" sz="2000" dirty="0"/>
              <a:t>First representations were non-learning</a:t>
            </a:r>
          </a:p>
        </p:txBody>
      </p:sp>
      <p:pic>
        <p:nvPicPr>
          <p:cNvPr id="6" name="Picture Placeholder 5" descr="A diagram of a nerve cell&#10;&#10;Description automatically generated">
            <a:extLst>
              <a:ext uri="{FF2B5EF4-FFF2-40B4-BE49-F238E27FC236}">
                <a16:creationId xmlns:a16="http://schemas.microsoft.com/office/drawing/2014/main" id="{E3FA67DE-B478-1EBC-ECB3-80EC50E2E981}"/>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t="768" r="2" b="2"/>
          <a:stretch/>
        </p:blipFill>
        <p:spPr>
          <a:xfrm>
            <a:off x="5183500" y="1904282"/>
            <a:ext cx="6170299" cy="4224808"/>
          </a:xfrm>
          <a:prstGeom prst="rect">
            <a:avLst/>
          </a:prstGeom>
        </p:spPr>
      </p:pic>
    </p:spTree>
    <p:extLst>
      <p:ext uri="{BB962C8B-B14F-4D97-AF65-F5344CB8AC3E}">
        <p14:creationId xmlns:p14="http://schemas.microsoft.com/office/powerpoint/2010/main" val="3438303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50682-EEC7-4B82-F19F-FF33932D9FAC}"/>
              </a:ext>
            </a:extLst>
          </p:cNvPr>
          <p:cNvSpPr>
            <a:spLocks noGrp="1"/>
          </p:cNvSpPr>
          <p:nvPr>
            <p:ph type="title"/>
          </p:nvPr>
        </p:nvSpPr>
        <p:spPr>
          <a:xfrm>
            <a:off x="914400" y="572569"/>
            <a:ext cx="4376643" cy="1642956"/>
          </a:xfrm>
        </p:spPr>
        <p:txBody>
          <a:bodyPr vert="horz" lIns="91440" tIns="45720" rIns="91440" bIns="45720" rtlCol="0" anchor="b">
            <a:normAutofit/>
          </a:bodyPr>
          <a:lstStyle/>
          <a:p>
            <a:r>
              <a:rPr lang="en-US" sz="3600">
                <a:solidFill>
                  <a:schemeClr val="tx2"/>
                </a:solidFill>
              </a:rPr>
              <a:t>Perceptrons</a:t>
            </a:r>
          </a:p>
        </p:txBody>
      </p:sp>
      <p:sp>
        <p:nvSpPr>
          <p:cNvPr id="4" name="Text Placeholder 3">
            <a:extLst>
              <a:ext uri="{FF2B5EF4-FFF2-40B4-BE49-F238E27FC236}">
                <a16:creationId xmlns:a16="http://schemas.microsoft.com/office/drawing/2014/main" id="{6BDB3C79-D075-965E-203F-208C2B3A73B9}"/>
              </a:ext>
            </a:extLst>
          </p:cNvPr>
          <p:cNvSpPr>
            <a:spLocks noGrp="1"/>
          </p:cNvSpPr>
          <p:nvPr>
            <p:ph type="body" sz="half" idx="2"/>
          </p:nvPr>
        </p:nvSpPr>
        <p:spPr>
          <a:xfrm>
            <a:off x="896112" y="2596243"/>
            <a:ext cx="4376643" cy="3689187"/>
          </a:xfrm>
        </p:spPr>
        <p:txBody>
          <a:bodyPr vert="horz" lIns="91440" tIns="45720" rIns="91440" bIns="45720" rtlCol="0">
            <a:normAutofit/>
          </a:bodyPr>
          <a:lstStyle/>
          <a:p>
            <a:pPr marL="57150"/>
            <a:r>
              <a:rPr lang="en-US" b="1" dirty="0">
                <a:solidFill>
                  <a:schemeClr val="tx2"/>
                </a:solidFill>
                <a:hlinkClick r:id="rId3"/>
              </a:rPr>
              <a:t>The Perceptron: A Perceiving and Recognizing Automaton</a:t>
            </a:r>
            <a:endParaRPr lang="en-US" b="1" dirty="0">
              <a:solidFill>
                <a:schemeClr val="tx2"/>
              </a:solidFill>
            </a:endParaRPr>
          </a:p>
          <a:p>
            <a:pPr marL="57150"/>
            <a:r>
              <a:rPr lang="en-US" dirty="0">
                <a:solidFill>
                  <a:schemeClr val="tx2"/>
                </a:solidFill>
              </a:rPr>
              <a:t>Frank Rosenblatt, 1957</a:t>
            </a:r>
          </a:p>
          <a:p>
            <a:pPr marL="285750" indent="-228600">
              <a:buFont typeface="Arial" panose="020B0604020202020204" pitchFamily="34" charset="0"/>
              <a:buChar char="•"/>
            </a:pPr>
            <a:r>
              <a:rPr lang="en-US" dirty="0">
                <a:solidFill>
                  <a:schemeClr val="tx2"/>
                </a:solidFill>
              </a:rPr>
              <a:t>Designed for binary classification tasks</a:t>
            </a:r>
          </a:p>
          <a:p>
            <a:pPr marL="285750" indent="-228600">
              <a:buFont typeface="Arial" panose="020B0604020202020204" pitchFamily="34" charset="0"/>
              <a:buChar char="•"/>
            </a:pPr>
            <a:r>
              <a:rPr lang="en-US" dirty="0">
                <a:solidFill>
                  <a:schemeClr val="tx2"/>
                </a:solidFill>
              </a:rPr>
              <a:t>Limited by the problems it could solve (Marvin Minsky and Seymour </a:t>
            </a:r>
            <a:r>
              <a:rPr lang="en-US" dirty="0" err="1">
                <a:solidFill>
                  <a:schemeClr val="tx2"/>
                </a:solidFill>
              </a:rPr>
              <a:t>Papert</a:t>
            </a:r>
            <a:r>
              <a:rPr lang="en-US" dirty="0">
                <a:solidFill>
                  <a:schemeClr val="tx2"/>
                </a:solidFill>
              </a:rPr>
              <a:t>, 1960)</a:t>
            </a:r>
          </a:p>
          <a:p>
            <a:pPr marL="285750" indent="-228600">
              <a:buFont typeface="Arial" panose="020B0604020202020204" pitchFamily="34" charset="0"/>
              <a:buChar char="•"/>
            </a:pPr>
            <a:r>
              <a:rPr lang="en-US" dirty="0">
                <a:solidFill>
                  <a:schemeClr val="tx2"/>
                </a:solidFill>
              </a:rPr>
              <a:t>Limitations led to decreased interest</a:t>
            </a:r>
          </a:p>
        </p:txBody>
      </p:sp>
      <p:pic>
        <p:nvPicPr>
          <p:cNvPr id="6" name="Picture Placeholder 5" descr="A diagram of a person's body&#10;&#10;Description automatically generated">
            <a:extLst>
              <a:ext uri="{FF2B5EF4-FFF2-40B4-BE49-F238E27FC236}">
                <a16:creationId xmlns:a16="http://schemas.microsoft.com/office/drawing/2014/main" id="{9416696F-2E9F-C214-E66C-7FD729D8E2A5}"/>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r="2" b="38362"/>
          <a:stretch/>
        </p:blipFill>
        <p:spPr>
          <a:xfrm>
            <a:off x="5291043" y="1394048"/>
            <a:ext cx="6303019" cy="4222982"/>
          </a:xfrm>
          <a:prstGeom prst="rect">
            <a:avLst/>
          </a:prstGeom>
        </p:spPr>
      </p:pic>
      <p:sp>
        <p:nvSpPr>
          <p:cNvPr id="7" name="TextBox 6">
            <a:extLst>
              <a:ext uri="{FF2B5EF4-FFF2-40B4-BE49-F238E27FC236}">
                <a16:creationId xmlns:a16="http://schemas.microsoft.com/office/drawing/2014/main" id="{805DCC4A-5250-5CF1-B2CC-B77228F8D055}"/>
              </a:ext>
            </a:extLst>
          </p:cNvPr>
          <p:cNvSpPr txBox="1"/>
          <p:nvPr/>
        </p:nvSpPr>
        <p:spPr>
          <a:xfrm>
            <a:off x="6096000" y="1240970"/>
            <a:ext cx="5136021" cy="369332"/>
          </a:xfrm>
          <a:prstGeom prst="rect">
            <a:avLst/>
          </a:prstGeom>
          <a:noFill/>
        </p:spPr>
        <p:txBody>
          <a:bodyPr wrap="none" rtlCol="0">
            <a:spAutoFit/>
          </a:bodyPr>
          <a:lstStyle/>
          <a:p>
            <a:r>
              <a:rPr lang="en-US" dirty="0"/>
              <a:t>Should I attend the Apra Canada Virtual Conference?</a:t>
            </a:r>
            <a:endParaRPr lang="en-CA" dirty="0"/>
          </a:p>
        </p:txBody>
      </p:sp>
    </p:spTree>
    <p:extLst>
      <p:ext uri="{BB962C8B-B14F-4D97-AF65-F5344CB8AC3E}">
        <p14:creationId xmlns:p14="http://schemas.microsoft.com/office/powerpoint/2010/main" val="2145436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5BA8E-0195-8337-0811-73DDFE6010AF}"/>
              </a:ext>
            </a:extLst>
          </p:cNvPr>
          <p:cNvSpPr>
            <a:spLocks noGrp="1"/>
          </p:cNvSpPr>
          <p:nvPr>
            <p:ph type="title"/>
          </p:nvPr>
        </p:nvSpPr>
        <p:spPr/>
        <p:txBody>
          <a:bodyPr/>
          <a:lstStyle/>
          <a:p>
            <a:r>
              <a:rPr lang="en-US"/>
              <a:t>Multilayer networks</a:t>
            </a:r>
            <a:endParaRPr lang="en-CA" dirty="0"/>
          </a:p>
        </p:txBody>
      </p:sp>
      <p:pic>
        <p:nvPicPr>
          <p:cNvPr id="8" name="Picture Placeholder 7" descr="A black background with a black square&#10;&#10;Description automatically generated with medium confidence">
            <a:extLst>
              <a:ext uri="{FF2B5EF4-FFF2-40B4-BE49-F238E27FC236}">
                <a16:creationId xmlns:a16="http://schemas.microsoft.com/office/drawing/2014/main" id="{5CA5B879-8A5C-FE81-80D8-ACD642230E50}"/>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7751" b="-7936"/>
          <a:stretch/>
        </p:blipFill>
        <p:spPr>
          <a:xfrm>
            <a:off x="5183188" y="457200"/>
            <a:ext cx="6172200" cy="5943599"/>
          </a:xfrm>
        </p:spPr>
      </p:pic>
      <p:sp>
        <p:nvSpPr>
          <p:cNvPr id="4" name="Text Placeholder 3">
            <a:extLst>
              <a:ext uri="{FF2B5EF4-FFF2-40B4-BE49-F238E27FC236}">
                <a16:creationId xmlns:a16="http://schemas.microsoft.com/office/drawing/2014/main" id="{D09B24E2-254A-439A-BE26-38E03AED8518}"/>
              </a:ext>
            </a:extLst>
          </p:cNvPr>
          <p:cNvSpPr>
            <a:spLocks noGrp="1"/>
          </p:cNvSpPr>
          <p:nvPr>
            <p:ph type="body" sz="half" idx="2"/>
          </p:nvPr>
        </p:nvSpPr>
        <p:spPr/>
        <p:txBody>
          <a:bodyPr/>
          <a:lstStyle/>
          <a:p>
            <a:r>
              <a:rPr lang="en-US" dirty="0"/>
              <a:t>From the 60s to the 80s, research moved slowly, but</a:t>
            </a:r>
          </a:p>
          <a:p>
            <a:pPr marL="285750" indent="-285750">
              <a:buFont typeface="Arial" panose="020B0604020202020204" pitchFamily="34" charset="0"/>
              <a:buChar char="•"/>
            </a:pPr>
            <a:r>
              <a:rPr lang="en-US" dirty="0"/>
              <a:t>Linking </a:t>
            </a:r>
            <a:r>
              <a:rPr lang="en-US" dirty="0" err="1"/>
              <a:t>perceptrons</a:t>
            </a:r>
            <a:r>
              <a:rPr lang="en-US" dirty="0"/>
              <a:t> in layers overcame their limitations</a:t>
            </a:r>
          </a:p>
          <a:p>
            <a:pPr marL="285750" indent="-285750">
              <a:buFont typeface="Arial" panose="020B0604020202020204" pitchFamily="34" charset="0"/>
              <a:buChar char="•"/>
            </a:pPr>
            <a:r>
              <a:rPr lang="en-US" dirty="0"/>
              <a:t>These networks could be “trained” by something called “stochastic gradient descent”</a:t>
            </a:r>
          </a:p>
          <a:p>
            <a:pPr marL="285750" indent="-285750">
              <a:buFont typeface="Arial" panose="020B0604020202020204" pitchFamily="34" charset="0"/>
              <a:buChar char="•"/>
            </a:pPr>
            <a:r>
              <a:rPr lang="en-US" dirty="0"/>
              <a:t>Research culminated with a paper on </a:t>
            </a:r>
            <a:r>
              <a:rPr lang="en-US" dirty="0">
                <a:hlinkClick r:id="rId4"/>
              </a:rPr>
              <a:t>backpropagation</a:t>
            </a:r>
            <a:r>
              <a:rPr lang="en-US" dirty="0"/>
              <a:t>, which renewed interest in neural networks (1986)</a:t>
            </a:r>
            <a:endParaRPr lang="en-CA" dirty="0"/>
          </a:p>
        </p:txBody>
      </p:sp>
      <p:grpSp>
        <p:nvGrpSpPr>
          <p:cNvPr id="16" name="Group 15">
            <a:extLst>
              <a:ext uri="{FF2B5EF4-FFF2-40B4-BE49-F238E27FC236}">
                <a16:creationId xmlns:a16="http://schemas.microsoft.com/office/drawing/2014/main" id="{3F4ABE18-E670-846A-E5A6-E12AC86A243F}"/>
              </a:ext>
            </a:extLst>
          </p:cNvPr>
          <p:cNvGrpSpPr/>
          <p:nvPr/>
        </p:nvGrpSpPr>
        <p:grpSpPr>
          <a:xfrm>
            <a:off x="1477531" y="5086070"/>
            <a:ext cx="2656750" cy="1097060"/>
            <a:chOff x="1118937" y="5086070"/>
            <a:chExt cx="2656750" cy="1097060"/>
          </a:xfrm>
        </p:grpSpPr>
        <p:pic>
          <p:nvPicPr>
            <p:cNvPr id="10" name="Picture 9" descr="A black and white pixelated image of an oval&#10;&#10;Description automatically generated">
              <a:extLst>
                <a:ext uri="{FF2B5EF4-FFF2-40B4-BE49-F238E27FC236}">
                  <a16:creationId xmlns:a16="http://schemas.microsoft.com/office/drawing/2014/main" id="{D84B9A63-4ED1-9E8F-8C90-28C5B3F9C4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937" y="5086070"/>
              <a:ext cx="1092645" cy="1097060"/>
            </a:xfrm>
            <a:prstGeom prst="rect">
              <a:avLst/>
            </a:prstGeom>
          </p:spPr>
        </p:pic>
        <p:sp>
          <p:nvSpPr>
            <p:cNvPr id="15" name="TextBox 14">
              <a:extLst>
                <a:ext uri="{FF2B5EF4-FFF2-40B4-BE49-F238E27FC236}">
                  <a16:creationId xmlns:a16="http://schemas.microsoft.com/office/drawing/2014/main" id="{1E90AE62-CC61-32A0-7ECA-FDEB72E43153}"/>
                </a:ext>
              </a:extLst>
            </p:cNvPr>
            <p:cNvSpPr txBox="1"/>
            <p:nvPr/>
          </p:nvSpPr>
          <p:spPr>
            <a:xfrm>
              <a:off x="2211582" y="5126768"/>
              <a:ext cx="1564105" cy="1015663"/>
            </a:xfrm>
            <a:prstGeom prst="rect">
              <a:avLst/>
            </a:prstGeom>
            <a:noFill/>
          </p:spPr>
          <p:txBody>
            <a:bodyPr wrap="square" rtlCol="0">
              <a:spAutoFit/>
            </a:bodyPr>
            <a:lstStyle/>
            <a:p>
              <a:r>
                <a:rPr lang="en-US" sz="6000" dirty="0"/>
                <a:t>=&gt; 0</a:t>
              </a:r>
              <a:endParaRPr lang="en-CA" sz="6000" dirty="0"/>
            </a:p>
          </p:txBody>
        </p:sp>
      </p:grpSp>
    </p:spTree>
    <p:extLst>
      <p:ext uri="{BB962C8B-B14F-4D97-AF65-F5344CB8AC3E}">
        <p14:creationId xmlns:p14="http://schemas.microsoft.com/office/powerpoint/2010/main" val="4251174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A diagram of a process&#10;&#10;Description automatically generated">
            <a:extLst>
              <a:ext uri="{FF2B5EF4-FFF2-40B4-BE49-F238E27FC236}">
                <a16:creationId xmlns:a16="http://schemas.microsoft.com/office/drawing/2014/main" id="{5A4F8EE6-EE79-0408-D579-BD0D78E6760B}"/>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36472" b="23224"/>
          <a:stretch/>
        </p:blipFill>
        <p:spPr>
          <a:xfrm>
            <a:off x="-5025" y="4297873"/>
            <a:ext cx="12192002" cy="2334126"/>
          </a:xfrm>
          <a:prstGeom prst="rect">
            <a:avLst/>
          </a:prstGeom>
        </p:spPr>
      </p:pic>
      <p:sp>
        <p:nvSpPr>
          <p:cNvPr id="9" name="Cloud 8">
            <a:extLst>
              <a:ext uri="{FF2B5EF4-FFF2-40B4-BE49-F238E27FC236}">
                <a16:creationId xmlns:a16="http://schemas.microsoft.com/office/drawing/2014/main" id="{7486BCE6-7235-9713-F178-2BD322A5BB7C}"/>
              </a:ext>
            </a:extLst>
          </p:cNvPr>
          <p:cNvSpPr/>
          <p:nvPr/>
        </p:nvSpPr>
        <p:spPr>
          <a:xfrm>
            <a:off x="6039646" y="604481"/>
            <a:ext cx="6364912" cy="4244245"/>
          </a:xfrm>
          <a:prstGeom prst="cloud">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C3EA60BA-8CCD-9066-B7E0-9580186D6220}"/>
              </a:ext>
            </a:extLst>
          </p:cNvPr>
          <p:cNvSpPr>
            <a:spLocks noGrp="1"/>
          </p:cNvSpPr>
          <p:nvPr>
            <p:ph type="title"/>
          </p:nvPr>
        </p:nvSpPr>
        <p:spPr>
          <a:xfrm>
            <a:off x="838200" y="800993"/>
            <a:ext cx="3687491" cy="1594189"/>
          </a:xfrm>
        </p:spPr>
        <p:txBody>
          <a:bodyPr vert="horz" lIns="91440" tIns="45720" rIns="91440" bIns="45720" rtlCol="0" anchor="t">
            <a:normAutofit/>
          </a:bodyPr>
          <a:lstStyle/>
          <a:p>
            <a:r>
              <a:rPr lang="en-US" dirty="0"/>
              <a:t>Training</a:t>
            </a:r>
            <a:endParaRPr lang="en-US"/>
          </a:p>
        </p:txBody>
      </p:sp>
      <p:sp>
        <p:nvSpPr>
          <p:cNvPr id="4" name="Text Placeholder 3">
            <a:extLst>
              <a:ext uri="{FF2B5EF4-FFF2-40B4-BE49-F238E27FC236}">
                <a16:creationId xmlns:a16="http://schemas.microsoft.com/office/drawing/2014/main" id="{5AA559BB-914D-C486-BF2F-7637ECAA083C}"/>
              </a:ext>
            </a:extLst>
          </p:cNvPr>
          <p:cNvSpPr>
            <a:spLocks noGrp="1"/>
          </p:cNvSpPr>
          <p:nvPr>
            <p:ph type="body" sz="half" idx="2"/>
          </p:nvPr>
        </p:nvSpPr>
        <p:spPr>
          <a:xfrm>
            <a:off x="838200" y="1377197"/>
            <a:ext cx="6012254" cy="1766458"/>
          </a:xfrm>
        </p:spPr>
        <p:txBody>
          <a:bodyPr vert="horz" lIns="91440" tIns="45720" rIns="91440" bIns="45720" rtlCol="0" anchor="t">
            <a:normAutofit/>
          </a:bodyPr>
          <a:lstStyle/>
          <a:p>
            <a:r>
              <a:rPr lang="en-US" sz="2000" dirty="0"/>
              <a:t>The only slide that mentions calculus, I promise</a:t>
            </a:r>
          </a:p>
        </p:txBody>
      </p:sp>
      <p:grpSp>
        <p:nvGrpSpPr>
          <p:cNvPr id="18" name="Group 17">
            <a:extLst>
              <a:ext uri="{FF2B5EF4-FFF2-40B4-BE49-F238E27FC236}">
                <a16:creationId xmlns:a16="http://schemas.microsoft.com/office/drawing/2014/main" id="{F2221BB3-7B5D-C899-7745-66D7AC3232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9" name="Rectangle 18">
              <a:extLst>
                <a:ext uri="{FF2B5EF4-FFF2-40B4-BE49-F238E27FC236}">
                  <a16:creationId xmlns:a16="http://schemas.microsoft.com/office/drawing/2014/main" id="{3FD2D571-38D7-DB0F-166C-14FEDA7005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88AEF72-50CD-C201-F6BF-C595BBBED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Graphic 7">
            <a:extLst>
              <a:ext uri="{FF2B5EF4-FFF2-40B4-BE49-F238E27FC236}">
                <a16:creationId xmlns:a16="http://schemas.microsoft.com/office/drawing/2014/main" id="{CFBB2E5B-A60C-4267-ECA6-D60719A299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73999" y="604482"/>
            <a:ext cx="5543550" cy="3581400"/>
          </a:xfrm>
          <a:prstGeom prst="rect">
            <a:avLst/>
          </a:prstGeom>
        </p:spPr>
      </p:pic>
    </p:spTree>
    <p:extLst>
      <p:ext uri="{BB962C8B-B14F-4D97-AF65-F5344CB8AC3E}">
        <p14:creationId xmlns:p14="http://schemas.microsoft.com/office/powerpoint/2010/main" val="2383487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259E23-C834-B68E-76AB-E6EA6EA33177}"/>
              </a:ext>
            </a:extLst>
          </p:cNvPr>
          <p:cNvSpPr>
            <a:spLocks noGrp="1"/>
          </p:cNvSpPr>
          <p:nvPr>
            <p:ph type="title"/>
          </p:nvPr>
        </p:nvSpPr>
        <p:spPr>
          <a:xfrm>
            <a:off x="838200" y="728662"/>
            <a:ext cx="3785513" cy="3728853"/>
          </a:xfrm>
          <a:noFill/>
        </p:spPr>
        <p:txBody>
          <a:bodyPr vert="horz" lIns="91440" tIns="45720" rIns="91440" bIns="45720" rtlCol="0" anchor="b">
            <a:normAutofit/>
          </a:bodyPr>
          <a:lstStyle/>
          <a:p>
            <a:r>
              <a:rPr lang="en-US" sz="5200"/>
              <a:t>Full Example Using State of the Art Computing Software</a:t>
            </a:r>
          </a:p>
        </p:txBody>
      </p:sp>
      <p:sp>
        <p:nvSpPr>
          <p:cNvPr id="4" name="Text Placeholder 3">
            <a:extLst>
              <a:ext uri="{FF2B5EF4-FFF2-40B4-BE49-F238E27FC236}">
                <a16:creationId xmlns:a16="http://schemas.microsoft.com/office/drawing/2014/main" id="{64B46BE3-D18F-974D-32EA-AACE42801BA7}"/>
              </a:ext>
            </a:extLst>
          </p:cNvPr>
          <p:cNvSpPr>
            <a:spLocks noGrp="1"/>
          </p:cNvSpPr>
          <p:nvPr>
            <p:ph type="body" sz="half" idx="2"/>
          </p:nvPr>
        </p:nvSpPr>
        <p:spPr>
          <a:xfrm>
            <a:off x="838200" y="4629235"/>
            <a:ext cx="3785514" cy="1680298"/>
          </a:xfrm>
          <a:noFill/>
        </p:spPr>
        <p:txBody>
          <a:bodyPr vert="horz" lIns="91440" tIns="45720" rIns="91440" bIns="45720" rtlCol="0">
            <a:normAutofit/>
          </a:bodyPr>
          <a:lstStyle/>
          <a:p>
            <a:r>
              <a:rPr lang="en-US" sz="2400"/>
              <a:t>j/k let’s use Excel</a:t>
            </a:r>
          </a:p>
        </p:txBody>
      </p:sp>
      <p:pic>
        <p:nvPicPr>
          <p:cNvPr id="6" name="Picture Placeholder 5" descr="A person holding a scroll&#10;&#10;Description automatically generated">
            <a:extLst>
              <a:ext uri="{FF2B5EF4-FFF2-40B4-BE49-F238E27FC236}">
                <a16:creationId xmlns:a16="http://schemas.microsoft.com/office/drawing/2014/main" id="{3EAD2705-E5AE-FA8F-92B5-AFD4054C95F5}"/>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4518" r="-1" b="-1"/>
          <a:stretch/>
        </p:blipFill>
        <p:spPr>
          <a:xfrm>
            <a:off x="5009505" y="10"/>
            <a:ext cx="7182495" cy="6857990"/>
          </a:xfrm>
          <a:prstGeom prst="rect">
            <a:avLst/>
          </a:prstGeom>
        </p:spPr>
      </p:pic>
    </p:spTree>
    <p:extLst>
      <p:ext uri="{BB962C8B-B14F-4D97-AF65-F5344CB8AC3E}">
        <p14:creationId xmlns:p14="http://schemas.microsoft.com/office/powerpoint/2010/main" val="2872977042"/>
      </p:ext>
    </p:extLst>
  </p:cSld>
  <p:clrMapOvr>
    <a:masterClrMapping/>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9478</TotalTime>
  <Words>3295</Words>
  <Application>Microsoft Office PowerPoint</Application>
  <PresentationFormat>Widescreen</PresentationFormat>
  <Paragraphs>320</Paragraphs>
  <Slides>23</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What’s in a Model? The inner workings of LLMs</vt:lpstr>
      <vt:lpstr>Generative AI</vt:lpstr>
      <vt:lpstr>Large Language Models</vt:lpstr>
      <vt:lpstr>About Me</vt:lpstr>
      <vt:lpstr>Artificial Neural Networks </vt:lpstr>
      <vt:lpstr>Perceptrons</vt:lpstr>
      <vt:lpstr>Multilayer networks</vt:lpstr>
      <vt:lpstr>Training</vt:lpstr>
      <vt:lpstr>Full Example Using State of the Art Computing Software</vt:lpstr>
      <vt:lpstr>Deep Learning</vt:lpstr>
      <vt:lpstr>Representations within models</vt:lpstr>
      <vt:lpstr>Modelling language</vt:lpstr>
      <vt:lpstr>Distributional hypothesis</vt:lpstr>
      <vt:lpstr>Context and meaning</vt:lpstr>
      <vt:lpstr>Vectors from words</vt:lpstr>
      <vt:lpstr>word2vec and semantic relationships</vt:lpstr>
      <vt:lpstr>Transformers</vt:lpstr>
      <vt:lpstr>Model steps</vt:lpstr>
      <vt:lpstr>Models at scale</vt:lpstr>
      <vt:lpstr>Training LLMs</vt:lpstr>
      <vt:lpstr>Questions</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in a Model? The inner workings of LLMs</dc:title>
  <dc:creator>Matthew Charters</dc:creator>
  <cp:lastModifiedBy>Matthew Charters</cp:lastModifiedBy>
  <cp:revision>2</cp:revision>
  <dcterms:created xsi:type="dcterms:W3CDTF">2023-10-30T17:34:50Z</dcterms:created>
  <dcterms:modified xsi:type="dcterms:W3CDTF">2024-10-23T13:46:21Z</dcterms:modified>
</cp:coreProperties>
</file>