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9" r:id="rId5"/>
    <p:sldId id="261" r:id="rId6"/>
    <p:sldId id="268" r:id="rId7"/>
    <p:sldId id="263" r:id="rId8"/>
    <p:sldId id="262" r:id="rId9"/>
    <p:sldId id="264" r:id="rId10"/>
    <p:sldId id="269" r:id="rId11"/>
    <p:sldId id="265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4C4184"/>
    <a:srgbClr val="E0004D"/>
    <a:srgbClr val="00664F"/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76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C4184"/>
            </a:solidFill>
            <a:ln>
              <a:solidFill>
                <a:srgbClr val="4C418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Board Ready</c:v>
                </c:pt>
                <c:pt idx="1">
                  <c:v>Board Pipeline 2</c:v>
                </c:pt>
                <c:pt idx="2">
                  <c:v>Board Pipeline 1</c:v>
                </c:pt>
                <c:pt idx="3">
                  <c:v>Committee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F-470B-9E9C-E622B41E27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312511"/>
        <c:axId val="1337313951"/>
      </c:barChart>
      <c:catAx>
        <c:axId val="133731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313951"/>
        <c:crosses val="autoZero"/>
        <c:auto val="1"/>
        <c:lblAlgn val="ctr"/>
        <c:lblOffset val="100"/>
        <c:noMultiLvlLbl val="0"/>
      </c:catAx>
      <c:valAx>
        <c:axId val="1337313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731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B35AB-62EB-4351-A21B-410D0A0CDB5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AE9FA8-3ADD-4080-8E7C-538CF9E9DF64}">
      <dgm:prSet/>
      <dgm:spPr/>
      <dgm:t>
        <a:bodyPr/>
        <a:lstStyle/>
        <a:p>
          <a:r>
            <a:rPr lang="en-US"/>
            <a:t>Sinai Health and the Sinai Health Foundation</a:t>
          </a:r>
        </a:p>
      </dgm:t>
    </dgm:pt>
    <dgm:pt modelId="{9EB7D7AA-7BC2-4C28-8CF0-F218580275BB}" type="parTrans" cxnId="{94F17678-319B-4B76-BAF3-26846C508A1A}">
      <dgm:prSet/>
      <dgm:spPr/>
      <dgm:t>
        <a:bodyPr/>
        <a:lstStyle/>
        <a:p>
          <a:endParaRPr lang="en-US"/>
        </a:p>
      </dgm:t>
    </dgm:pt>
    <dgm:pt modelId="{25A81290-0385-49A9-9ADD-77D69776A303}" type="sibTrans" cxnId="{94F17678-319B-4B76-BAF3-26846C508A1A}">
      <dgm:prSet/>
      <dgm:spPr/>
      <dgm:t>
        <a:bodyPr/>
        <a:lstStyle/>
        <a:p>
          <a:endParaRPr lang="en-US"/>
        </a:p>
      </dgm:t>
    </dgm:pt>
    <dgm:pt modelId="{29740B56-69DC-4E41-BD32-3500157B127F}">
      <dgm:prSet/>
      <dgm:spPr/>
      <dgm:t>
        <a:bodyPr/>
        <a:lstStyle/>
        <a:p>
          <a:r>
            <a:rPr lang="en-US"/>
            <a:t>Governance Renewal</a:t>
          </a:r>
        </a:p>
      </dgm:t>
    </dgm:pt>
    <dgm:pt modelId="{210ECAEA-09FC-4A9D-831B-D2E3CC501900}" type="parTrans" cxnId="{77631792-5E8D-460F-BF34-63E648F31D2C}">
      <dgm:prSet/>
      <dgm:spPr/>
      <dgm:t>
        <a:bodyPr/>
        <a:lstStyle/>
        <a:p>
          <a:endParaRPr lang="en-US"/>
        </a:p>
      </dgm:t>
    </dgm:pt>
    <dgm:pt modelId="{C264DDD9-E632-43A4-82FE-E462A7DD8F18}" type="sibTrans" cxnId="{77631792-5E8D-460F-BF34-63E648F31D2C}">
      <dgm:prSet/>
      <dgm:spPr/>
      <dgm:t>
        <a:bodyPr/>
        <a:lstStyle/>
        <a:p>
          <a:endParaRPr lang="en-US"/>
        </a:p>
      </dgm:t>
    </dgm:pt>
    <dgm:pt modelId="{023AD42F-E097-4C41-9983-47D85605196A}">
      <dgm:prSet/>
      <dgm:spPr/>
      <dgm:t>
        <a:bodyPr/>
        <a:lstStyle/>
        <a:p>
          <a:r>
            <a:rPr lang="en-US"/>
            <a:t>Sample Board Candidate Profile</a:t>
          </a:r>
        </a:p>
      </dgm:t>
    </dgm:pt>
    <dgm:pt modelId="{D344E92C-E66B-4C3F-8B98-A8EF6C248105}" type="parTrans" cxnId="{C061E9D9-0A47-43AB-9438-275D19C99CE9}">
      <dgm:prSet/>
      <dgm:spPr/>
      <dgm:t>
        <a:bodyPr/>
        <a:lstStyle/>
        <a:p>
          <a:endParaRPr lang="en-US"/>
        </a:p>
      </dgm:t>
    </dgm:pt>
    <dgm:pt modelId="{58EE25B5-5DF3-4C53-B8C2-CA6BF5C1A8A3}" type="sibTrans" cxnId="{C061E9D9-0A47-43AB-9438-275D19C99CE9}">
      <dgm:prSet/>
      <dgm:spPr/>
      <dgm:t>
        <a:bodyPr/>
        <a:lstStyle/>
        <a:p>
          <a:endParaRPr lang="en-US"/>
        </a:p>
      </dgm:t>
    </dgm:pt>
    <dgm:pt modelId="{5F990AD3-B673-4D82-AEFE-4B30C8CEC122}">
      <dgm:prSet/>
      <dgm:spPr/>
      <dgm:t>
        <a:bodyPr/>
        <a:lstStyle/>
        <a:p>
          <a:r>
            <a:rPr lang="en-US"/>
            <a:t>Raiser’s Edge Volunteer Fields</a:t>
          </a:r>
        </a:p>
      </dgm:t>
    </dgm:pt>
    <dgm:pt modelId="{F52F80D2-CF0A-4AC0-BF05-D8C4930EA050}" type="parTrans" cxnId="{39308867-D899-444A-8CC8-B19EB97F6E8B}">
      <dgm:prSet/>
      <dgm:spPr/>
      <dgm:t>
        <a:bodyPr/>
        <a:lstStyle/>
        <a:p>
          <a:endParaRPr lang="en-US"/>
        </a:p>
      </dgm:t>
    </dgm:pt>
    <dgm:pt modelId="{A821481C-86EF-41BF-BB19-9FC4618AD679}" type="sibTrans" cxnId="{39308867-D899-444A-8CC8-B19EB97F6E8B}">
      <dgm:prSet/>
      <dgm:spPr/>
      <dgm:t>
        <a:bodyPr/>
        <a:lstStyle/>
        <a:p>
          <a:endParaRPr lang="en-US"/>
        </a:p>
      </dgm:t>
    </dgm:pt>
    <dgm:pt modelId="{C730BF46-28FD-406A-A4A3-903DAD351D28}">
      <dgm:prSet/>
      <dgm:spPr/>
      <dgm:t>
        <a:bodyPr/>
        <a:lstStyle/>
        <a:p>
          <a:r>
            <a:rPr lang="en-US" dirty="0"/>
            <a:t>Strategy Development and Maintenance</a:t>
          </a:r>
        </a:p>
      </dgm:t>
    </dgm:pt>
    <dgm:pt modelId="{450ED43E-2038-4E29-BDAB-F3584865A8B5}" type="parTrans" cxnId="{9B3914C5-D715-46A9-B24E-00542A097A97}">
      <dgm:prSet/>
      <dgm:spPr/>
      <dgm:t>
        <a:bodyPr/>
        <a:lstStyle/>
        <a:p>
          <a:endParaRPr lang="en-US"/>
        </a:p>
      </dgm:t>
    </dgm:pt>
    <dgm:pt modelId="{9ED29298-54C9-40EC-A983-D57C724A2EA3}" type="sibTrans" cxnId="{9B3914C5-D715-46A9-B24E-00542A097A97}">
      <dgm:prSet/>
      <dgm:spPr/>
      <dgm:t>
        <a:bodyPr/>
        <a:lstStyle/>
        <a:p>
          <a:endParaRPr lang="en-US"/>
        </a:p>
      </dgm:t>
    </dgm:pt>
    <dgm:pt modelId="{44810692-6790-4BCC-A352-995BEF655233}">
      <dgm:prSet/>
      <dgm:spPr/>
      <dgm:t>
        <a:bodyPr/>
        <a:lstStyle/>
        <a:p>
          <a:r>
            <a:rPr lang="en-US" dirty="0"/>
            <a:t>What’s Next</a:t>
          </a:r>
        </a:p>
      </dgm:t>
    </dgm:pt>
    <dgm:pt modelId="{D20A8ACC-D77B-426D-8919-707719F246F6}" type="parTrans" cxnId="{84645BBE-CA5F-4E78-80CC-C2174B477721}">
      <dgm:prSet/>
      <dgm:spPr/>
      <dgm:t>
        <a:bodyPr/>
        <a:lstStyle/>
        <a:p>
          <a:endParaRPr lang="en-CA"/>
        </a:p>
      </dgm:t>
    </dgm:pt>
    <dgm:pt modelId="{0487AED9-6247-4FF6-86BB-CC29B33D68C9}" type="sibTrans" cxnId="{84645BBE-CA5F-4E78-80CC-C2174B477721}">
      <dgm:prSet/>
      <dgm:spPr/>
      <dgm:t>
        <a:bodyPr/>
        <a:lstStyle/>
        <a:p>
          <a:endParaRPr lang="en-CA"/>
        </a:p>
      </dgm:t>
    </dgm:pt>
    <dgm:pt modelId="{FA228392-7F08-4069-9E80-7DECEEE8398B}" type="pres">
      <dgm:prSet presAssocID="{D22B35AB-62EB-4351-A21B-410D0A0CDB58}" presName="Name0" presStyleCnt="0">
        <dgm:presLayoutVars>
          <dgm:dir/>
          <dgm:resizeHandles val="exact"/>
        </dgm:presLayoutVars>
      </dgm:prSet>
      <dgm:spPr/>
    </dgm:pt>
    <dgm:pt modelId="{CCBDBDDE-C6C4-4E2D-B722-56A11BF0FE77}" type="pres">
      <dgm:prSet presAssocID="{91AE9FA8-3ADD-4080-8E7C-538CF9E9DF64}" presName="node" presStyleLbl="node1" presStyleIdx="0" presStyleCnt="6">
        <dgm:presLayoutVars>
          <dgm:bulletEnabled val="1"/>
        </dgm:presLayoutVars>
      </dgm:prSet>
      <dgm:spPr/>
    </dgm:pt>
    <dgm:pt modelId="{38D2FB7A-0205-4D42-9A1B-9C05B4694F8A}" type="pres">
      <dgm:prSet presAssocID="{25A81290-0385-49A9-9ADD-77D69776A303}" presName="sibTrans" presStyleLbl="sibTrans1D1" presStyleIdx="0" presStyleCnt="5"/>
      <dgm:spPr/>
    </dgm:pt>
    <dgm:pt modelId="{6C0D9075-2DB9-48AA-9A70-CDAB9B5AD115}" type="pres">
      <dgm:prSet presAssocID="{25A81290-0385-49A9-9ADD-77D69776A303}" presName="connectorText" presStyleLbl="sibTrans1D1" presStyleIdx="0" presStyleCnt="5"/>
      <dgm:spPr/>
    </dgm:pt>
    <dgm:pt modelId="{0037D7F3-20A4-48BB-8DAC-55B4B3F3B8AC}" type="pres">
      <dgm:prSet presAssocID="{29740B56-69DC-4E41-BD32-3500157B127F}" presName="node" presStyleLbl="node1" presStyleIdx="1" presStyleCnt="6">
        <dgm:presLayoutVars>
          <dgm:bulletEnabled val="1"/>
        </dgm:presLayoutVars>
      </dgm:prSet>
      <dgm:spPr/>
    </dgm:pt>
    <dgm:pt modelId="{27EA0D79-9F8A-47A9-947D-0EF0BC49D949}" type="pres">
      <dgm:prSet presAssocID="{C264DDD9-E632-43A4-82FE-E462A7DD8F18}" presName="sibTrans" presStyleLbl="sibTrans1D1" presStyleIdx="1" presStyleCnt="5"/>
      <dgm:spPr/>
    </dgm:pt>
    <dgm:pt modelId="{569980BA-FF32-43CD-BAE7-8CCA0814FAAF}" type="pres">
      <dgm:prSet presAssocID="{C264DDD9-E632-43A4-82FE-E462A7DD8F18}" presName="connectorText" presStyleLbl="sibTrans1D1" presStyleIdx="1" presStyleCnt="5"/>
      <dgm:spPr/>
    </dgm:pt>
    <dgm:pt modelId="{14798743-8C04-49F2-8369-7F32A205C992}" type="pres">
      <dgm:prSet presAssocID="{023AD42F-E097-4C41-9983-47D85605196A}" presName="node" presStyleLbl="node1" presStyleIdx="2" presStyleCnt="6">
        <dgm:presLayoutVars>
          <dgm:bulletEnabled val="1"/>
        </dgm:presLayoutVars>
      </dgm:prSet>
      <dgm:spPr/>
    </dgm:pt>
    <dgm:pt modelId="{CCD97EA8-9262-4775-BF42-678E5DFD63F9}" type="pres">
      <dgm:prSet presAssocID="{58EE25B5-5DF3-4C53-B8C2-CA6BF5C1A8A3}" presName="sibTrans" presStyleLbl="sibTrans1D1" presStyleIdx="2" presStyleCnt="5"/>
      <dgm:spPr/>
    </dgm:pt>
    <dgm:pt modelId="{3C5009FA-0520-4658-85CF-52059A95A009}" type="pres">
      <dgm:prSet presAssocID="{58EE25B5-5DF3-4C53-B8C2-CA6BF5C1A8A3}" presName="connectorText" presStyleLbl="sibTrans1D1" presStyleIdx="2" presStyleCnt="5"/>
      <dgm:spPr/>
    </dgm:pt>
    <dgm:pt modelId="{38E5CF52-5537-4786-BE1A-94B72CBE256E}" type="pres">
      <dgm:prSet presAssocID="{5F990AD3-B673-4D82-AEFE-4B30C8CEC122}" presName="node" presStyleLbl="node1" presStyleIdx="3" presStyleCnt="6">
        <dgm:presLayoutVars>
          <dgm:bulletEnabled val="1"/>
        </dgm:presLayoutVars>
      </dgm:prSet>
      <dgm:spPr/>
    </dgm:pt>
    <dgm:pt modelId="{481CADE9-F2C5-4A0D-9F17-1CD0744B1953}" type="pres">
      <dgm:prSet presAssocID="{A821481C-86EF-41BF-BB19-9FC4618AD679}" presName="sibTrans" presStyleLbl="sibTrans1D1" presStyleIdx="3" presStyleCnt="5"/>
      <dgm:spPr/>
    </dgm:pt>
    <dgm:pt modelId="{00F63A5D-3C92-4ED6-9AC0-14B79F466243}" type="pres">
      <dgm:prSet presAssocID="{A821481C-86EF-41BF-BB19-9FC4618AD679}" presName="connectorText" presStyleLbl="sibTrans1D1" presStyleIdx="3" presStyleCnt="5"/>
      <dgm:spPr/>
    </dgm:pt>
    <dgm:pt modelId="{49BDC42C-CCDA-4F7E-A63B-DA71AB42CC81}" type="pres">
      <dgm:prSet presAssocID="{C730BF46-28FD-406A-A4A3-903DAD351D28}" presName="node" presStyleLbl="node1" presStyleIdx="4" presStyleCnt="6">
        <dgm:presLayoutVars>
          <dgm:bulletEnabled val="1"/>
        </dgm:presLayoutVars>
      </dgm:prSet>
      <dgm:spPr/>
    </dgm:pt>
    <dgm:pt modelId="{9C00A94F-F1BC-4026-AC3E-44FA4871515E}" type="pres">
      <dgm:prSet presAssocID="{9ED29298-54C9-40EC-A983-D57C724A2EA3}" presName="sibTrans" presStyleLbl="sibTrans1D1" presStyleIdx="4" presStyleCnt="5"/>
      <dgm:spPr/>
    </dgm:pt>
    <dgm:pt modelId="{FA0FABE2-15FB-45E2-878D-2DD80AF87E3F}" type="pres">
      <dgm:prSet presAssocID="{9ED29298-54C9-40EC-A983-D57C724A2EA3}" presName="connectorText" presStyleLbl="sibTrans1D1" presStyleIdx="4" presStyleCnt="5"/>
      <dgm:spPr/>
    </dgm:pt>
    <dgm:pt modelId="{1B125F8C-1DB3-48EC-9347-9BC5096EE35E}" type="pres">
      <dgm:prSet presAssocID="{44810692-6790-4BCC-A352-995BEF655233}" presName="node" presStyleLbl="node1" presStyleIdx="5" presStyleCnt="6">
        <dgm:presLayoutVars>
          <dgm:bulletEnabled val="1"/>
        </dgm:presLayoutVars>
      </dgm:prSet>
      <dgm:spPr/>
    </dgm:pt>
  </dgm:ptLst>
  <dgm:cxnLst>
    <dgm:cxn modelId="{F877E914-E0FF-4C8B-B6B9-A03F246EFFCA}" type="presOf" srcId="{29740B56-69DC-4E41-BD32-3500157B127F}" destId="{0037D7F3-20A4-48BB-8DAC-55B4B3F3B8AC}" srcOrd="0" destOrd="0" presId="urn:microsoft.com/office/officeart/2016/7/layout/RepeatingBendingProcessNew"/>
    <dgm:cxn modelId="{EBD0531C-DCAC-4E0A-844D-A440D27D6A18}" type="presOf" srcId="{25A81290-0385-49A9-9ADD-77D69776A303}" destId="{38D2FB7A-0205-4D42-9A1B-9C05B4694F8A}" srcOrd="0" destOrd="0" presId="urn:microsoft.com/office/officeart/2016/7/layout/RepeatingBendingProcessNew"/>
    <dgm:cxn modelId="{9C328B3B-2D12-4064-AB0D-B01B02FC26CA}" type="presOf" srcId="{023AD42F-E097-4C41-9983-47D85605196A}" destId="{14798743-8C04-49F2-8369-7F32A205C992}" srcOrd="0" destOrd="0" presId="urn:microsoft.com/office/officeart/2016/7/layout/RepeatingBendingProcessNew"/>
    <dgm:cxn modelId="{39308867-D899-444A-8CC8-B19EB97F6E8B}" srcId="{D22B35AB-62EB-4351-A21B-410D0A0CDB58}" destId="{5F990AD3-B673-4D82-AEFE-4B30C8CEC122}" srcOrd="3" destOrd="0" parTransId="{F52F80D2-CF0A-4AC0-BF05-D8C4930EA050}" sibTransId="{A821481C-86EF-41BF-BB19-9FC4618AD679}"/>
    <dgm:cxn modelId="{AF6AA667-C79B-467C-9114-1968C3B3CCAD}" type="presOf" srcId="{C264DDD9-E632-43A4-82FE-E462A7DD8F18}" destId="{27EA0D79-9F8A-47A9-947D-0EF0BC49D949}" srcOrd="0" destOrd="0" presId="urn:microsoft.com/office/officeart/2016/7/layout/RepeatingBendingProcessNew"/>
    <dgm:cxn modelId="{CFC6AD4B-BFAC-4D11-9C67-EACCBEA0F73B}" type="presOf" srcId="{58EE25B5-5DF3-4C53-B8C2-CA6BF5C1A8A3}" destId="{3C5009FA-0520-4658-85CF-52059A95A009}" srcOrd="1" destOrd="0" presId="urn:microsoft.com/office/officeart/2016/7/layout/RepeatingBendingProcessNew"/>
    <dgm:cxn modelId="{768A0D4F-1849-4C01-BE8D-3455239375F3}" type="presOf" srcId="{5F990AD3-B673-4D82-AEFE-4B30C8CEC122}" destId="{38E5CF52-5537-4786-BE1A-94B72CBE256E}" srcOrd="0" destOrd="0" presId="urn:microsoft.com/office/officeart/2016/7/layout/RepeatingBendingProcessNew"/>
    <dgm:cxn modelId="{C5AD7F74-FF84-4843-8BF4-2414BEAC1A59}" type="presOf" srcId="{A821481C-86EF-41BF-BB19-9FC4618AD679}" destId="{00F63A5D-3C92-4ED6-9AC0-14B79F466243}" srcOrd="1" destOrd="0" presId="urn:microsoft.com/office/officeart/2016/7/layout/RepeatingBendingProcessNew"/>
    <dgm:cxn modelId="{1CD84A75-6754-49CC-B798-9A64EEA68293}" type="presOf" srcId="{9ED29298-54C9-40EC-A983-D57C724A2EA3}" destId="{FA0FABE2-15FB-45E2-878D-2DD80AF87E3F}" srcOrd="1" destOrd="0" presId="urn:microsoft.com/office/officeart/2016/7/layout/RepeatingBendingProcessNew"/>
    <dgm:cxn modelId="{46513C77-89B4-4021-8026-AA32C746E765}" type="presOf" srcId="{58EE25B5-5DF3-4C53-B8C2-CA6BF5C1A8A3}" destId="{CCD97EA8-9262-4775-BF42-678E5DFD63F9}" srcOrd="0" destOrd="0" presId="urn:microsoft.com/office/officeart/2016/7/layout/RepeatingBendingProcessNew"/>
    <dgm:cxn modelId="{94F17678-319B-4B76-BAF3-26846C508A1A}" srcId="{D22B35AB-62EB-4351-A21B-410D0A0CDB58}" destId="{91AE9FA8-3ADD-4080-8E7C-538CF9E9DF64}" srcOrd="0" destOrd="0" parTransId="{9EB7D7AA-7BC2-4C28-8CF0-F218580275BB}" sibTransId="{25A81290-0385-49A9-9ADD-77D69776A303}"/>
    <dgm:cxn modelId="{AB324281-9C66-4E7B-A0B3-C65FFA091B13}" type="presOf" srcId="{A821481C-86EF-41BF-BB19-9FC4618AD679}" destId="{481CADE9-F2C5-4A0D-9F17-1CD0744B1953}" srcOrd="0" destOrd="0" presId="urn:microsoft.com/office/officeart/2016/7/layout/RepeatingBendingProcessNew"/>
    <dgm:cxn modelId="{0826D88A-1832-4320-AD0D-3BA8F074F64B}" type="presOf" srcId="{D22B35AB-62EB-4351-A21B-410D0A0CDB58}" destId="{FA228392-7F08-4069-9E80-7DECEEE8398B}" srcOrd="0" destOrd="0" presId="urn:microsoft.com/office/officeart/2016/7/layout/RepeatingBendingProcessNew"/>
    <dgm:cxn modelId="{77631792-5E8D-460F-BF34-63E648F31D2C}" srcId="{D22B35AB-62EB-4351-A21B-410D0A0CDB58}" destId="{29740B56-69DC-4E41-BD32-3500157B127F}" srcOrd="1" destOrd="0" parTransId="{210ECAEA-09FC-4A9D-831B-D2E3CC501900}" sibTransId="{C264DDD9-E632-43A4-82FE-E462A7DD8F18}"/>
    <dgm:cxn modelId="{D64554AA-76CF-4C09-A8B9-FBD7A6A7E630}" type="presOf" srcId="{C264DDD9-E632-43A4-82FE-E462A7DD8F18}" destId="{569980BA-FF32-43CD-BAE7-8CCA0814FAAF}" srcOrd="1" destOrd="0" presId="urn:microsoft.com/office/officeart/2016/7/layout/RepeatingBendingProcessNew"/>
    <dgm:cxn modelId="{84645BBE-CA5F-4E78-80CC-C2174B477721}" srcId="{D22B35AB-62EB-4351-A21B-410D0A0CDB58}" destId="{44810692-6790-4BCC-A352-995BEF655233}" srcOrd="5" destOrd="0" parTransId="{D20A8ACC-D77B-426D-8919-707719F246F6}" sibTransId="{0487AED9-6247-4FF6-86BB-CC29B33D68C9}"/>
    <dgm:cxn modelId="{C1791CC3-ADA7-430F-8230-10BC48F6C569}" type="presOf" srcId="{9ED29298-54C9-40EC-A983-D57C724A2EA3}" destId="{9C00A94F-F1BC-4026-AC3E-44FA4871515E}" srcOrd="0" destOrd="0" presId="urn:microsoft.com/office/officeart/2016/7/layout/RepeatingBendingProcessNew"/>
    <dgm:cxn modelId="{18EEFEC3-8509-4AB8-86FF-CA978B952902}" type="presOf" srcId="{44810692-6790-4BCC-A352-995BEF655233}" destId="{1B125F8C-1DB3-48EC-9347-9BC5096EE35E}" srcOrd="0" destOrd="0" presId="urn:microsoft.com/office/officeart/2016/7/layout/RepeatingBendingProcessNew"/>
    <dgm:cxn modelId="{9B3914C5-D715-46A9-B24E-00542A097A97}" srcId="{D22B35AB-62EB-4351-A21B-410D0A0CDB58}" destId="{C730BF46-28FD-406A-A4A3-903DAD351D28}" srcOrd="4" destOrd="0" parTransId="{450ED43E-2038-4E29-BDAB-F3584865A8B5}" sibTransId="{9ED29298-54C9-40EC-A983-D57C724A2EA3}"/>
    <dgm:cxn modelId="{C061E9D9-0A47-43AB-9438-275D19C99CE9}" srcId="{D22B35AB-62EB-4351-A21B-410D0A0CDB58}" destId="{023AD42F-E097-4C41-9983-47D85605196A}" srcOrd="2" destOrd="0" parTransId="{D344E92C-E66B-4C3F-8B98-A8EF6C248105}" sibTransId="{58EE25B5-5DF3-4C53-B8C2-CA6BF5C1A8A3}"/>
    <dgm:cxn modelId="{1F3404E7-C761-45E8-BD5F-E396DFE19471}" type="presOf" srcId="{C730BF46-28FD-406A-A4A3-903DAD351D28}" destId="{49BDC42C-CCDA-4F7E-A63B-DA71AB42CC81}" srcOrd="0" destOrd="0" presId="urn:microsoft.com/office/officeart/2016/7/layout/RepeatingBendingProcessNew"/>
    <dgm:cxn modelId="{63C6F2E8-2B81-429B-84F7-98AD0967D9BE}" type="presOf" srcId="{91AE9FA8-3ADD-4080-8E7C-538CF9E9DF64}" destId="{CCBDBDDE-C6C4-4E2D-B722-56A11BF0FE77}" srcOrd="0" destOrd="0" presId="urn:microsoft.com/office/officeart/2016/7/layout/RepeatingBendingProcessNew"/>
    <dgm:cxn modelId="{683D63F6-4E33-4375-98E3-586C8B4F9528}" type="presOf" srcId="{25A81290-0385-49A9-9ADD-77D69776A303}" destId="{6C0D9075-2DB9-48AA-9A70-CDAB9B5AD115}" srcOrd="1" destOrd="0" presId="urn:microsoft.com/office/officeart/2016/7/layout/RepeatingBendingProcessNew"/>
    <dgm:cxn modelId="{A1497D46-5E27-483B-8749-ED10CDD55F8A}" type="presParOf" srcId="{FA228392-7F08-4069-9E80-7DECEEE8398B}" destId="{CCBDBDDE-C6C4-4E2D-B722-56A11BF0FE77}" srcOrd="0" destOrd="0" presId="urn:microsoft.com/office/officeart/2016/7/layout/RepeatingBendingProcessNew"/>
    <dgm:cxn modelId="{A763C5F6-52ED-4CA1-8831-EDBDB3565A57}" type="presParOf" srcId="{FA228392-7F08-4069-9E80-7DECEEE8398B}" destId="{38D2FB7A-0205-4D42-9A1B-9C05B4694F8A}" srcOrd="1" destOrd="0" presId="urn:microsoft.com/office/officeart/2016/7/layout/RepeatingBendingProcessNew"/>
    <dgm:cxn modelId="{C96338CE-19D7-4085-BD30-55BA36AF19A0}" type="presParOf" srcId="{38D2FB7A-0205-4D42-9A1B-9C05B4694F8A}" destId="{6C0D9075-2DB9-48AA-9A70-CDAB9B5AD115}" srcOrd="0" destOrd="0" presId="urn:microsoft.com/office/officeart/2016/7/layout/RepeatingBendingProcessNew"/>
    <dgm:cxn modelId="{BB85761D-CE98-41F3-A6CD-CB19FA0D5EAC}" type="presParOf" srcId="{FA228392-7F08-4069-9E80-7DECEEE8398B}" destId="{0037D7F3-20A4-48BB-8DAC-55B4B3F3B8AC}" srcOrd="2" destOrd="0" presId="urn:microsoft.com/office/officeart/2016/7/layout/RepeatingBendingProcessNew"/>
    <dgm:cxn modelId="{9E5805BA-3925-4EFD-AF5C-0A11780D4E49}" type="presParOf" srcId="{FA228392-7F08-4069-9E80-7DECEEE8398B}" destId="{27EA0D79-9F8A-47A9-947D-0EF0BC49D949}" srcOrd="3" destOrd="0" presId="urn:microsoft.com/office/officeart/2016/7/layout/RepeatingBendingProcessNew"/>
    <dgm:cxn modelId="{43E93BE3-32D5-4F5D-9832-94B92CEF877D}" type="presParOf" srcId="{27EA0D79-9F8A-47A9-947D-0EF0BC49D949}" destId="{569980BA-FF32-43CD-BAE7-8CCA0814FAAF}" srcOrd="0" destOrd="0" presId="urn:microsoft.com/office/officeart/2016/7/layout/RepeatingBendingProcessNew"/>
    <dgm:cxn modelId="{00639C44-BE3C-49F4-A15B-1DD6EBEAF0B1}" type="presParOf" srcId="{FA228392-7F08-4069-9E80-7DECEEE8398B}" destId="{14798743-8C04-49F2-8369-7F32A205C992}" srcOrd="4" destOrd="0" presId="urn:microsoft.com/office/officeart/2016/7/layout/RepeatingBendingProcessNew"/>
    <dgm:cxn modelId="{4C9B47B5-FC4F-49C6-85B8-A81496DFA67B}" type="presParOf" srcId="{FA228392-7F08-4069-9E80-7DECEEE8398B}" destId="{CCD97EA8-9262-4775-BF42-678E5DFD63F9}" srcOrd="5" destOrd="0" presId="urn:microsoft.com/office/officeart/2016/7/layout/RepeatingBendingProcessNew"/>
    <dgm:cxn modelId="{A5D4DCF3-EAE3-4539-9258-8D9AC4BAB543}" type="presParOf" srcId="{CCD97EA8-9262-4775-BF42-678E5DFD63F9}" destId="{3C5009FA-0520-4658-85CF-52059A95A009}" srcOrd="0" destOrd="0" presId="urn:microsoft.com/office/officeart/2016/7/layout/RepeatingBendingProcessNew"/>
    <dgm:cxn modelId="{A7C86E92-CACD-4F60-BC3D-8A6767287D6A}" type="presParOf" srcId="{FA228392-7F08-4069-9E80-7DECEEE8398B}" destId="{38E5CF52-5537-4786-BE1A-94B72CBE256E}" srcOrd="6" destOrd="0" presId="urn:microsoft.com/office/officeart/2016/7/layout/RepeatingBendingProcessNew"/>
    <dgm:cxn modelId="{7BACDAFE-5106-46D6-84B6-EA2242C0702E}" type="presParOf" srcId="{FA228392-7F08-4069-9E80-7DECEEE8398B}" destId="{481CADE9-F2C5-4A0D-9F17-1CD0744B1953}" srcOrd="7" destOrd="0" presId="urn:microsoft.com/office/officeart/2016/7/layout/RepeatingBendingProcessNew"/>
    <dgm:cxn modelId="{9A86E5D0-CB97-4CEB-BCA6-2948A392BCB2}" type="presParOf" srcId="{481CADE9-F2C5-4A0D-9F17-1CD0744B1953}" destId="{00F63A5D-3C92-4ED6-9AC0-14B79F466243}" srcOrd="0" destOrd="0" presId="urn:microsoft.com/office/officeart/2016/7/layout/RepeatingBendingProcessNew"/>
    <dgm:cxn modelId="{EB0649ED-E045-459C-A763-14BE4F6156FD}" type="presParOf" srcId="{FA228392-7F08-4069-9E80-7DECEEE8398B}" destId="{49BDC42C-CCDA-4F7E-A63B-DA71AB42CC81}" srcOrd="8" destOrd="0" presId="urn:microsoft.com/office/officeart/2016/7/layout/RepeatingBendingProcessNew"/>
    <dgm:cxn modelId="{CEC069D6-59D5-4184-AC26-A84D34BAEC72}" type="presParOf" srcId="{FA228392-7F08-4069-9E80-7DECEEE8398B}" destId="{9C00A94F-F1BC-4026-AC3E-44FA4871515E}" srcOrd="9" destOrd="0" presId="urn:microsoft.com/office/officeart/2016/7/layout/RepeatingBendingProcessNew"/>
    <dgm:cxn modelId="{044C4A5F-0149-4C67-96B6-1EA8E22CAC3B}" type="presParOf" srcId="{9C00A94F-F1BC-4026-AC3E-44FA4871515E}" destId="{FA0FABE2-15FB-45E2-878D-2DD80AF87E3F}" srcOrd="0" destOrd="0" presId="urn:microsoft.com/office/officeart/2016/7/layout/RepeatingBendingProcessNew"/>
    <dgm:cxn modelId="{C789FDBD-AAF0-444D-B2F4-5287C90D86AF}" type="presParOf" srcId="{FA228392-7F08-4069-9E80-7DECEEE8398B}" destId="{1B125F8C-1DB3-48EC-9347-9BC5096EE35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89B4B-0C73-4FDD-AC42-AB7F6340028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B13314B-0FEE-4C52-9F44-CE5B5E701B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Recently celebrated Mount Sinai Hospital’s centennial and held the  </a:t>
          </a:r>
          <a:r>
            <a:rPr lang="en-US" b="1" dirty="0">
              <a:solidFill>
                <a:srgbClr val="E0004D"/>
              </a:solidFill>
            </a:rPr>
            <a:t>Gala of the Century</a:t>
          </a:r>
        </a:p>
      </dgm:t>
    </dgm:pt>
    <dgm:pt modelId="{2E993172-A110-4BEF-A18C-E9E1290179E6}" type="parTrans" cxnId="{920DB29E-5A8F-47F0-95D6-C073F6B8BAB9}">
      <dgm:prSet/>
      <dgm:spPr/>
      <dgm:t>
        <a:bodyPr/>
        <a:lstStyle/>
        <a:p>
          <a:endParaRPr lang="en-US"/>
        </a:p>
      </dgm:t>
    </dgm:pt>
    <dgm:pt modelId="{082AE298-BD59-4B05-9408-B0DCC0F81F9F}" type="sibTrans" cxnId="{920DB29E-5A8F-47F0-95D6-C073F6B8BA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1050CC-D7AB-425E-B574-2FC9138EE2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E0004D"/>
              </a:solidFill>
            </a:rPr>
            <a:t>$80.2M </a:t>
          </a:r>
          <a:r>
            <a:rPr lang="en-US" dirty="0"/>
            <a:t>in raised revenue during our last fiscal year</a:t>
          </a:r>
        </a:p>
      </dgm:t>
    </dgm:pt>
    <dgm:pt modelId="{B0ECC52B-C4B5-41AF-82D5-1D58FE08BCDB}" type="parTrans" cxnId="{1CED93B2-96E2-4044-B4B0-981677317050}">
      <dgm:prSet/>
      <dgm:spPr/>
      <dgm:t>
        <a:bodyPr/>
        <a:lstStyle/>
        <a:p>
          <a:endParaRPr lang="en-US"/>
        </a:p>
      </dgm:t>
    </dgm:pt>
    <dgm:pt modelId="{1BB92B0A-0888-43C0-A32D-BA8E1066AB2C}" type="sibTrans" cxnId="{1CED93B2-96E2-4044-B4B0-9816773170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31E51F-36EF-4B05-A6CC-E981C9BDA9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Research Analytics is comprised of Data Strategy and Privacy, and Prospect Research and Management and sits under the </a:t>
          </a:r>
          <a:r>
            <a:rPr lang="en-US" b="1" dirty="0">
              <a:solidFill>
                <a:srgbClr val="E0004D"/>
              </a:solidFill>
            </a:rPr>
            <a:t>Governance and Advancement Services</a:t>
          </a:r>
          <a:r>
            <a:rPr lang="en-US" b="1" dirty="0"/>
            <a:t> </a:t>
          </a:r>
          <a:r>
            <a:rPr lang="en-US" dirty="0"/>
            <a:t>team</a:t>
          </a:r>
        </a:p>
      </dgm:t>
    </dgm:pt>
    <dgm:pt modelId="{A3830A78-C5EE-43F8-8DAE-E867A05AC78A}" type="parTrans" cxnId="{AF5B7445-F40F-409C-B606-38C6CA3001F7}">
      <dgm:prSet/>
      <dgm:spPr/>
      <dgm:t>
        <a:bodyPr/>
        <a:lstStyle/>
        <a:p>
          <a:endParaRPr lang="en-US"/>
        </a:p>
      </dgm:t>
    </dgm:pt>
    <dgm:pt modelId="{81043655-5B95-447C-AB8C-DEF8962643BF}" type="sibTrans" cxnId="{AF5B7445-F40F-409C-B606-38C6CA3001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B483D1-38D7-4899-984B-CFB7AA5C6D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support portfolios across the </a:t>
          </a:r>
          <a:r>
            <a:rPr lang="en-US" b="1" dirty="0">
              <a:solidFill>
                <a:srgbClr val="E0004D"/>
              </a:solidFill>
            </a:rPr>
            <a:t>foundation</a:t>
          </a:r>
        </a:p>
      </dgm:t>
    </dgm:pt>
    <dgm:pt modelId="{557CE12E-D48E-41F1-A9E7-47E784C02620}" type="parTrans" cxnId="{013CE57C-68D2-4FAC-832A-FDAFD8A98244}">
      <dgm:prSet/>
      <dgm:spPr/>
      <dgm:t>
        <a:bodyPr/>
        <a:lstStyle/>
        <a:p>
          <a:endParaRPr lang="en-US"/>
        </a:p>
      </dgm:t>
    </dgm:pt>
    <dgm:pt modelId="{725A6340-E995-4A59-8C27-50AA4BA2D2C1}" type="sibTrans" cxnId="{013CE57C-68D2-4FAC-832A-FDAFD8A98244}">
      <dgm:prSet/>
      <dgm:spPr/>
      <dgm:t>
        <a:bodyPr/>
        <a:lstStyle/>
        <a:p>
          <a:endParaRPr lang="en-US"/>
        </a:p>
      </dgm:t>
    </dgm:pt>
    <dgm:pt modelId="{3D2AB53B-2582-44A4-B1B1-254ED19D45BA}" type="pres">
      <dgm:prSet presAssocID="{7CA89B4B-0C73-4FDD-AC42-AB7F63400282}" presName="root" presStyleCnt="0">
        <dgm:presLayoutVars>
          <dgm:dir/>
          <dgm:resizeHandles val="exact"/>
        </dgm:presLayoutVars>
      </dgm:prSet>
      <dgm:spPr/>
    </dgm:pt>
    <dgm:pt modelId="{FE4591DF-0770-4160-BA73-6F618246DFA5}" type="pres">
      <dgm:prSet presAssocID="{7CA89B4B-0C73-4FDD-AC42-AB7F63400282}" presName="container" presStyleCnt="0">
        <dgm:presLayoutVars>
          <dgm:dir/>
          <dgm:resizeHandles val="exact"/>
        </dgm:presLayoutVars>
      </dgm:prSet>
      <dgm:spPr/>
    </dgm:pt>
    <dgm:pt modelId="{53FED7E4-7215-43F2-85D4-0203C91163F6}" type="pres">
      <dgm:prSet presAssocID="{2B13314B-0FEE-4C52-9F44-CE5B5E701BA2}" presName="compNode" presStyleCnt="0"/>
      <dgm:spPr/>
    </dgm:pt>
    <dgm:pt modelId="{BE4C26B2-CF8B-48D2-AB8D-71F735736682}" type="pres">
      <dgm:prSet presAssocID="{2B13314B-0FEE-4C52-9F44-CE5B5E701BA2}" presName="iconBgRect" presStyleLbl="bgShp" presStyleIdx="0" presStyleCnt="4"/>
      <dgm:spPr/>
    </dgm:pt>
    <dgm:pt modelId="{F54BDA0D-617B-4708-B3F1-327909C918B1}" type="pres">
      <dgm:prSet presAssocID="{2B13314B-0FEE-4C52-9F44-CE5B5E701B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FC25B57C-CBDD-4A29-AFF4-02B7A5AA031B}" type="pres">
      <dgm:prSet presAssocID="{2B13314B-0FEE-4C52-9F44-CE5B5E701BA2}" presName="spaceRect" presStyleCnt="0"/>
      <dgm:spPr/>
    </dgm:pt>
    <dgm:pt modelId="{C9E55987-ED57-4842-B5EC-1C00A33CE49A}" type="pres">
      <dgm:prSet presAssocID="{2B13314B-0FEE-4C52-9F44-CE5B5E701BA2}" presName="textRect" presStyleLbl="revTx" presStyleIdx="0" presStyleCnt="4">
        <dgm:presLayoutVars>
          <dgm:chMax val="1"/>
          <dgm:chPref val="1"/>
        </dgm:presLayoutVars>
      </dgm:prSet>
      <dgm:spPr/>
    </dgm:pt>
    <dgm:pt modelId="{7E887533-2F43-4C83-A0A0-A651539D60CE}" type="pres">
      <dgm:prSet presAssocID="{082AE298-BD59-4B05-9408-B0DCC0F81F9F}" presName="sibTrans" presStyleLbl="sibTrans2D1" presStyleIdx="0" presStyleCnt="0"/>
      <dgm:spPr/>
    </dgm:pt>
    <dgm:pt modelId="{A314BFCB-C246-4A81-99AA-CADCD9551E69}" type="pres">
      <dgm:prSet presAssocID="{871050CC-D7AB-425E-B574-2FC9138EE297}" presName="compNode" presStyleCnt="0"/>
      <dgm:spPr/>
    </dgm:pt>
    <dgm:pt modelId="{F44CF2F8-7868-4D3B-B806-11B56E239FEE}" type="pres">
      <dgm:prSet presAssocID="{871050CC-D7AB-425E-B574-2FC9138EE297}" presName="iconBgRect" presStyleLbl="bgShp" presStyleIdx="1" presStyleCnt="4"/>
      <dgm:spPr/>
    </dgm:pt>
    <dgm:pt modelId="{F57FB20D-D907-47B6-89EE-D2515DF2FBC9}" type="pres">
      <dgm:prSet presAssocID="{871050CC-D7AB-425E-B574-2FC9138EE2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1B0C6DE3-B80D-439D-BB68-0209A10E5B45}" type="pres">
      <dgm:prSet presAssocID="{871050CC-D7AB-425E-B574-2FC9138EE297}" presName="spaceRect" presStyleCnt="0"/>
      <dgm:spPr/>
    </dgm:pt>
    <dgm:pt modelId="{C04556F4-F0C9-4BB0-B3AE-15FE50B0F597}" type="pres">
      <dgm:prSet presAssocID="{871050CC-D7AB-425E-B574-2FC9138EE297}" presName="textRect" presStyleLbl="revTx" presStyleIdx="1" presStyleCnt="4">
        <dgm:presLayoutVars>
          <dgm:chMax val="1"/>
          <dgm:chPref val="1"/>
        </dgm:presLayoutVars>
      </dgm:prSet>
      <dgm:spPr/>
    </dgm:pt>
    <dgm:pt modelId="{D8588AF9-737B-4316-8EBB-81A16F5FA321}" type="pres">
      <dgm:prSet presAssocID="{1BB92B0A-0888-43C0-A32D-BA8E1066AB2C}" presName="sibTrans" presStyleLbl="sibTrans2D1" presStyleIdx="0" presStyleCnt="0"/>
      <dgm:spPr/>
    </dgm:pt>
    <dgm:pt modelId="{5E174735-76F3-4D04-B153-803331073BC1}" type="pres">
      <dgm:prSet presAssocID="{8231E51F-36EF-4B05-A6CC-E981C9BDA957}" presName="compNode" presStyleCnt="0"/>
      <dgm:spPr/>
    </dgm:pt>
    <dgm:pt modelId="{A2877B21-A28C-43FC-B84B-B493AE32B781}" type="pres">
      <dgm:prSet presAssocID="{8231E51F-36EF-4B05-A6CC-E981C9BDA957}" presName="iconBgRect" presStyleLbl="bgShp" presStyleIdx="2" presStyleCnt="4"/>
      <dgm:spPr/>
    </dgm:pt>
    <dgm:pt modelId="{ADA8F278-2897-4911-BCC6-D09F4DC9D7C1}" type="pres">
      <dgm:prSet presAssocID="{8231E51F-36EF-4B05-A6CC-E981C9BDA9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CA3121B-D261-4A4E-A3DC-8DE3AA262B58}" type="pres">
      <dgm:prSet presAssocID="{8231E51F-36EF-4B05-A6CC-E981C9BDA957}" presName="spaceRect" presStyleCnt="0"/>
      <dgm:spPr/>
    </dgm:pt>
    <dgm:pt modelId="{A40B65B5-75E3-4D05-997B-D12D66A9E556}" type="pres">
      <dgm:prSet presAssocID="{8231E51F-36EF-4B05-A6CC-E981C9BDA957}" presName="textRect" presStyleLbl="revTx" presStyleIdx="2" presStyleCnt="4">
        <dgm:presLayoutVars>
          <dgm:chMax val="1"/>
          <dgm:chPref val="1"/>
        </dgm:presLayoutVars>
      </dgm:prSet>
      <dgm:spPr/>
    </dgm:pt>
    <dgm:pt modelId="{56D0126A-4AC3-4415-ADF0-9755805B5D6C}" type="pres">
      <dgm:prSet presAssocID="{81043655-5B95-447C-AB8C-DEF8962643BF}" presName="sibTrans" presStyleLbl="sibTrans2D1" presStyleIdx="0" presStyleCnt="0"/>
      <dgm:spPr/>
    </dgm:pt>
    <dgm:pt modelId="{3B922E9B-6937-4981-8BC8-FB62B8C6AF3E}" type="pres">
      <dgm:prSet presAssocID="{CEB483D1-38D7-4899-984B-CFB7AA5C6D7E}" presName="compNode" presStyleCnt="0"/>
      <dgm:spPr/>
    </dgm:pt>
    <dgm:pt modelId="{A94084C4-44DB-4E5A-A603-53C557BF38D5}" type="pres">
      <dgm:prSet presAssocID="{CEB483D1-38D7-4899-984B-CFB7AA5C6D7E}" presName="iconBgRect" presStyleLbl="bgShp" presStyleIdx="3" presStyleCnt="4"/>
      <dgm:spPr/>
    </dgm:pt>
    <dgm:pt modelId="{F9100AF9-89D5-43A8-A89B-B55F98F081E1}" type="pres">
      <dgm:prSet presAssocID="{CEB483D1-38D7-4899-984B-CFB7AA5C6D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C72E0EB-23E7-421D-BC55-A82399E7C0F1}" type="pres">
      <dgm:prSet presAssocID="{CEB483D1-38D7-4899-984B-CFB7AA5C6D7E}" presName="spaceRect" presStyleCnt="0"/>
      <dgm:spPr/>
    </dgm:pt>
    <dgm:pt modelId="{DBF5C93A-4CCA-452E-A78C-9BDC80F058EF}" type="pres">
      <dgm:prSet presAssocID="{CEB483D1-38D7-4899-984B-CFB7AA5C6D7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90B2313-2444-4D31-82E4-A34B4937421B}" type="presOf" srcId="{7CA89B4B-0C73-4FDD-AC42-AB7F63400282}" destId="{3D2AB53B-2582-44A4-B1B1-254ED19D45BA}" srcOrd="0" destOrd="0" presId="urn:microsoft.com/office/officeart/2018/2/layout/IconCircleList"/>
    <dgm:cxn modelId="{49710D37-2134-4512-ABE2-2BAD1B759925}" type="presOf" srcId="{81043655-5B95-447C-AB8C-DEF8962643BF}" destId="{56D0126A-4AC3-4415-ADF0-9755805B5D6C}" srcOrd="0" destOrd="0" presId="urn:microsoft.com/office/officeart/2018/2/layout/IconCircleList"/>
    <dgm:cxn modelId="{AF5B7445-F40F-409C-B606-38C6CA3001F7}" srcId="{7CA89B4B-0C73-4FDD-AC42-AB7F63400282}" destId="{8231E51F-36EF-4B05-A6CC-E981C9BDA957}" srcOrd="2" destOrd="0" parTransId="{A3830A78-C5EE-43F8-8DAE-E867A05AC78A}" sibTransId="{81043655-5B95-447C-AB8C-DEF8962643BF}"/>
    <dgm:cxn modelId="{013CE57C-68D2-4FAC-832A-FDAFD8A98244}" srcId="{7CA89B4B-0C73-4FDD-AC42-AB7F63400282}" destId="{CEB483D1-38D7-4899-984B-CFB7AA5C6D7E}" srcOrd="3" destOrd="0" parTransId="{557CE12E-D48E-41F1-A9E7-47E784C02620}" sibTransId="{725A6340-E995-4A59-8C27-50AA4BA2D2C1}"/>
    <dgm:cxn modelId="{1438489A-1AC0-4FC0-A038-3B89AC791127}" type="presOf" srcId="{082AE298-BD59-4B05-9408-B0DCC0F81F9F}" destId="{7E887533-2F43-4C83-A0A0-A651539D60CE}" srcOrd="0" destOrd="0" presId="urn:microsoft.com/office/officeart/2018/2/layout/IconCircleList"/>
    <dgm:cxn modelId="{920DB29E-5A8F-47F0-95D6-C073F6B8BAB9}" srcId="{7CA89B4B-0C73-4FDD-AC42-AB7F63400282}" destId="{2B13314B-0FEE-4C52-9F44-CE5B5E701BA2}" srcOrd="0" destOrd="0" parTransId="{2E993172-A110-4BEF-A18C-E9E1290179E6}" sibTransId="{082AE298-BD59-4B05-9408-B0DCC0F81F9F}"/>
    <dgm:cxn modelId="{FE0E93A2-26E7-4E15-AF31-7E3D2D7B3432}" type="presOf" srcId="{CEB483D1-38D7-4899-984B-CFB7AA5C6D7E}" destId="{DBF5C93A-4CCA-452E-A78C-9BDC80F058EF}" srcOrd="0" destOrd="0" presId="urn:microsoft.com/office/officeart/2018/2/layout/IconCircleList"/>
    <dgm:cxn modelId="{A95777AA-7D32-422C-944F-767E73ABB381}" type="presOf" srcId="{8231E51F-36EF-4B05-A6CC-E981C9BDA957}" destId="{A40B65B5-75E3-4D05-997B-D12D66A9E556}" srcOrd="0" destOrd="0" presId="urn:microsoft.com/office/officeart/2018/2/layout/IconCircleList"/>
    <dgm:cxn modelId="{1CED93B2-96E2-4044-B4B0-981677317050}" srcId="{7CA89B4B-0C73-4FDD-AC42-AB7F63400282}" destId="{871050CC-D7AB-425E-B574-2FC9138EE297}" srcOrd="1" destOrd="0" parTransId="{B0ECC52B-C4B5-41AF-82D5-1D58FE08BCDB}" sibTransId="{1BB92B0A-0888-43C0-A32D-BA8E1066AB2C}"/>
    <dgm:cxn modelId="{3697ACDA-ED3E-4219-A71B-9AFD08A5C258}" type="presOf" srcId="{1BB92B0A-0888-43C0-A32D-BA8E1066AB2C}" destId="{D8588AF9-737B-4316-8EBB-81A16F5FA321}" srcOrd="0" destOrd="0" presId="urn:microsoft.com/office/officeart/2018/2/layout/IconCircleList"/>
    <dgm:cxn modelId="{F863ACF2-6680-4AE3-B7FD-1CBDAA2F9D85}" type="presOf" srcId="{871050CC-D7AB-425E-B574-2FC9138EE297}" destId="{C04556F4-F0C9-4BB0-B3AE-15FE50B0F597}" srcOrd="0" destOrd="0" presId="urn:microsoft.com/office/officeart/2018/2/layout/IconCircleList"/>
    <dgm:cxn modelId="{35C9D2F4-5991-4257-9424-6177B801371B}" type="presOf" srcId="{2B13314B-0FEE-4C52-9F44-CE5B5E701BA2}" destId="{C9E55987-ED57-4842-B5EC-1C00A33CE49A}" srcOrd="0" destOrd="0" presId="urn:microsoft.com/office/officeart/2018/2/layout/IconCircleList"/>
    <dgm:cxn modelId="{427401DD-8747-4E56-B4A9-602169DE7248}" type="presParOf" srcId="{3D2AB53B-2582-44A4-B1B1-254ED19D45BA}" destId="{FE4591DF-0770-4160-BA73-6F618246DFA5}" srcOrd="0" destOrd="0" presId="urn:microsoft.com/office/officeart/2018/2/layout/IconCircleList"/>
    <dgm:cxn modelId="{F9845AEF-87E1-45C2-8938-4207213ADF34}" type="presParOf" srcId="{FE4591DF-0770-4160-BA73-6F618246DFA5}" destId="{53FED7E4-7215-43F2-85D4-0203C91163F6}" srcOrd="0" destOrd="0" presId="urn:microsoft.com/office/officeart/2018/2/layout/IconCircleList"/>
    <dgm:cxn modelId="{606F055B-371B-480A-8C5E-750E61518CB5}" type="presParOf" srcId="{53FED7E4-7215-43F2-85D4-0203C91163F6}" destId="{BE4C26B2-CF8B-48D2-AB8D-71F735736682}" srcOrd="0" destOrd="0" presId="urn:microsoft.com/office/officeart/2018/2/layout/IconCircleList"/>
    <dgm:cxn modelId="{FDF2E289-328A-45D7-89C9-02F81BB6B4AB}" type="presParOf" srcId="{53FED7E4-7215-43F2-85D4-0203C91163F6}" destId="{F54BDA0D-617B-4708-B3F1-327909C918B1}" srcOrd="1" destOrd="0" presId="urn:microsoft.com/office/officeart/2018/2/layout/IconCircleList"/>
    <dgm:cxn modelId="{1C223B72-9150-4FF3-BA63-94AE08C7550D}" type="presParOf" srcId="{53FED7E4-7215-43F2-85D4-0203C91163F6}" destId="{FC25B57C-CBDD-4A29-AFF4-02B7A5AA031B}" srcOrd="2" destOrd="0" presId="urn:microsoft.com/office/officeart/2018/2/layout/IconCircleList"/>
    <dgm:cxn modelId="{C2DE0B2B-F9F7-466E-82AE-B108084C1D58}" type="presParOf" srcId="{53FED7E4-7215-43F2-85D4-0203C91163F6}" destId="{C9E55987-ED57-4842-B5EC-1C00A33CE49A}" srcOrd="3" destOrd="0" presId="urn:microsoft.com/office/officeart/2018/2/layout/IconCircleList"/>
    <dgm:cxn modelId="{FBF60C73-CDEB-43CE-907B-A5AFE4C48524}" type="presParOf" srcId="{FE4591DF-0770-4160-BA73-6F618246DFA5}" destId="{7E887533-2F43-4C83-A0A0-A651539D60CE}" srcOrd="1" destOrd="0" presId="urn:microsoft.com/office/officeart/2018/2/layout/IconCircleList"/>
    <dgm:cxn modelId="{7F885A0B-A9DD-4248-BB0F-1D7751D38D02}" type="presParOf" srcId="{FE4591DF-0770-4160-BA73-6F618246DFA5}" destId="{A314BFCB-C246-4A81-99AA-CADCD9551E69}" srcOrd="2" destOrd="0" presId="urn:microsoft.com/office/officeart/2018/2/layout/IconCircleList"/>
    <dgm:cxn modelId="{5C53F6D2-8AFB-4FEE-8775-601D178C0E08}" type="presParOf" srcId="{A314BFCB-C246-4A81-99AA-CADCD9551E69}" destId="{F44CF2F8-7868-4D3B-B806-11B56E239FEE}" srcOrd="0" destOrd="0" presId="urn:microsoft.com/office/officeart/2018/2/layout/IconCircleList"/>
    <dgm:cxn modelId="{4F389862-FFD8-4534-8BFC-669EA78A80E9}" type="presParOf" srcId="{A314BFCB-C246-4A81-99AA-CADCD9551E69}" destId="{F57FB20D-D907-47B6-89EE-D2515DF2FBC9}" srcOrd="1" destOrd="0" presId="urn:microsoft.com/office/officeart/2018/2/layout/IconCircleList"/>
    <dgm:cxn modelId="{A56BE018-47C2-49AA-8877-FD9A8DD16E29}" type="presParOf" srcId="{A314BFCB-C246-4A81-99AA-CADCD9551E69}" destId="{1B0C6DE3-B80D-439D-BB68-0209A10E5B45}" srcOrd="2" destOrd="0" presId="urn:microsoft.com/office/officeart/2018/2/layout/IconCircleList"/>
    <dgm:cxn modelId="{E61533CC-2A08-4A19-B9B4-D6C990F45CA6}" type="presParOf" srcId="{A314BFCB-C246-4A81-99AA-CADCD9551E69}" destId="{C04556F4-F0C9-4BB0-B3AE-15FE50B0F597}" srcOrd="3" destOrd="0" presId="urn:microsoft.com/office/officeart/2018/2/layout/IconCircleList"/>
    <dgm:cxn modelId="{0FE5DA0B-D509-47FB-B42F-A08587167A9D}" type="presParOf" srcId="{FE4591DF-0770-4160-BA73-6F618246DFA5}" destId="{D8588AF9-737B-4316-8EBB-81A16F5FA321}" srcOrd="3" destOrd="0" presId="urn:microsoft.com/office/officeart/2018/2/layout/IconCircleList"/>
    <dgm:cxn modelId="{D17606CF-FC12-4875-8EBE-C2A8EEA2B13E}" type="presParOf" srcId="{FE4591DF-0770-4160-BA73-6F618246DFA5}" destId="{5E174735-76F3-4D04-B153-803331073BC1}" srcOrd="4" destOrd="0" presId="urn:microsoft.com/office/officeart/2018/2/layout/IconCircleList"/>
    <dgm:cxn modelId="{5309EC7F-DC28-46B0-9729-BBD0472BDE01}" type="presParOf" srcId="{5E174735-76F3-4D04-B153-803331073BC1}" destId="{A2877B21-A28C-43FC-B84B-B493AE32B781}" srcOrd="0" destOrd="0" presId="urn:microsoft.com/office/officeart/2018/2/layout/IconCircleList"/>
    <dgm:cxn modelId="{726C61D7-A8E8-4D4B-B6E7-039916E50F68}" type="presParOf" srcId="{5E174735-76F3-4D04-B153-803331073BC1}" destId="{ADA8F278-2897-4911-BCC6-D09F4DC9D7C1}" srcOrd="1" destOrd="0" presId="urn:microsoft.com/office/officeart/2018/2/layout/IconCircleList"/>
    <dgm:cxn modelId="{2F3A4B72-CA9C-40A9-862D-5127EEAC91BB}" type="presParOf" srcId="{5E174735-76F3-4D04-B153-803331073BC1}" destId="{1CA3121B-D261-4A4E-A3DC-8DE3AA262B58}" srcOrd="2" destOrd="0" presId="urn:microsoft.com/office/officeart/2018/2/layout/IconCircleList"/>
    <dgm:cxn modelId="{81250952-E51A-4690-9487-BAFEBEA3DB1E}" type="presParOf" srcId="{5E174735-76F3-4D04-B153-803331073BC1}" destId="{A40B65B5-75E3-4D05-997B-D12D66A9E556}" srcOrd="3" destOrd="0" presId="urn:microsoft.com/office/officeart/2018/2/layout/IconCircleList"/>
    <dgm:cxn modelId="{4C938AA0-0577-48BC-A4AD-3DF10E676775}" type="presParOf" srcId="{FE4591DF-0770-4160-BA73-6F618246DFA5}" destId="{56D0126A-4AC3-4415-ADF0-9755805B5D6C}" srcOrd="5" destOrd="0" presId="urn:microsoft.com/office/officeart/2018/2/layout/IconCircleList"/>
    <dgm:cxn modelId="{F404C7D9-560A-4B33-B916-D979AB9F4F5B}" type="presParOf" srcId="{FE4591DF-0770-4160-BA73-6F618246DFA5}" destId="{3B922E9B-6937-4981-8BC8-FB62B8C6AF3E}" srcOrd="6" destOrd="0" presId="urn:microsoft.com/office/officeart/2018/2/layout/IconCircleList"/>
    <dgm:cxn modelId="{52EFB561-C642-4C5D-A02B-5F46EB9683E6}" type="presParOf" srcId="{3B922E9B-6937-4981-8BC8-FB62B8C6AF3E}" destId="{A94084C4-44DB-4E5A-A603-53C557BF38D5}" srcOrd="0" destOrd="0" presId="urn:microsoft.com/office/officeart/2018/2/layout/IconCircleList"/>
    <dgm:cxn modelId="{77778EAD-0470-47A4-A37F-76A6E6F0F1F2}" type="presParOf" srcId="{3B922E9B-6937-4981-8BC8-FB62B8C6AF3E}" destId="{F9100AF9-89D5-43A8-A89B-B55F98F081E1}" srcOrd="1" destOrd="0" presId="urn:microsoft.com/office/officeart/2018/2/layout/IconCircleList"/>
    <dgm:cxn modelId="{97600656-DC09-4A90-B3B8-289B2619AEF2}" type="presParOf" srcId="{3B922E9B-6937-4981-8BC8-FB62B8C6AF3E}" destId="{2C72E0EB-23E7-421D-BC55-A82399E7C0F1}" srcOrd="2" destOrd="0" presId="urn:microsoft.com/office/officeart/2018/2/layout/IconCircleList"/>
    <dgm:cxn modelId="{A0DED49C-EC16-42CA-9203-B763B776BB76}" type="presParOf" srcId="{3B922E9B-6937-4981-8BC8-FB62B8C6AF3E}" destId="{DBF5C93A-4CCA-452E-A78C-9BDC80F058E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F2415-4702-468E-85C1-6184884705D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F67D7EE4-804C-49D7-B50C-78A486D57235}">
      <dgm:prSet phldrT="[Text]"/>
      <dgm:spPr/>
      <dgm:t>
        <a:bodyPr/>
        <a:lstStyle/>
        <a:p>
          <a:r>
            <a:rPr lang="en-US" dirty="0"/>
            <a:t>Former Status</a:t>
          </a:r>
          <a:endParaRPr lang="en-CA" dirty="0"/>
        </a:p>
      </dgm:t>
    </dgm:pt>
    <dgm:pt modelId="{4E4A55D5-1675-42EA-AC6E-32DA1491B69E}" type="parTrans" cxnId="{4CB0EB18-AFAA-4ACA-B4CB-E5870F976A96}">
      <dgm:prSet/>
      <dgm:spPr/>
      <dgm:t>
        <a:bodyPr/>
        <a:lstStyle/>
        <a:p>
          <a:endParaRPr lang="en-CA"/>
        </a:p>
      </dgm:t>
    </dgm:pt>
    <dgm:pt modelId="{2A766D4A-A815-4D49-8E34-17861E014E1D}" type="sibTrans" cxnId="{4CB0EB18-AFAA-4ACA-B4CB-E5870F976A96}">
      <dgm:prSet/>
      <dgm:spPr/>
      <dgm:t>
        <a:bodyPr/>
        <a:lstStyle/>
        <a:p>
          <a:endParaRPr lang="en-CA"/>
        </a:p>
      </dgm:t>
    </dgm:pt>
    <dgm:pt modelId="{40CB2EDA-2557-4958-A48A-8DDBA1269DD8}">
      <dgm:prSet phldrT="[Text]"/>
      <dgm:spPr/>
      <dgm:t>
        <a:bodyPr/>
        <a:lstStyle/>
        <a:p>
          <a:r>
            <a:rPr lang="en-US" dirty="0"/>
            <a:t>Manually tracked</a:t>
          </a:r>
          <a:endParaRPr lang="en-CA" dirty="0"/>
        </a:p>
      </dgm:t>
    </dgm:pt>
    <dgm:pt modelId="{516690DF-632E-492F-9C40-6466DEEA469D}" type="parTrans" cxnId="{63C52C58-AB49-4A38-AB3C-17E6B275DD67}">
      <dgm:prSet/>
      <dgm:spPr/>
      <dgm:t>
        <a:bodyPr/>
        <a:lstStyle/>
        <a:p>
          <a:endParaRPr lang="en-CA"/>
        </a:p>
      </dgm:t>
    </dgm:pt>
    <dgm:pt modelId="{E7BCE9B0-066E-4155-9F3E-2696F19EAB85}" type="sibTrans" cxnId="{63C52C58-AB49-4A38-AB3C-17E6B275DD67}">
      <dgm:prSet/>
      <dgm:spPr/>
      <dgm:t>
        <a:bodyPr/>
        <a:lstStyle/>
        <a:p>
          <a:endParaRPr lang="en-CA"/>
        </a:p>
      </dgm:t>
    </dgm:pt>
    <dgm:pt modelId="{8A0E9A0A-F8FD-4197-9C5D-A1DFD8982F46}">
      <dgm:prSet phldrT="[Text]"/>
      <dgm:spPr/>
      <dgm:t>
        <a:bodyPr/>
        <a:lstStyle/>
        <a:p>
          <a:r>
            <a:rPr lang="en-US" dirty="0"/>
            <a:t>No integration with Prospect Research</a:t>
          </a:r>
          <a:endParaRPr lang="en-CA" dirty="0"/>
        </a:p>
      </dgm:t>
    </dgm:pt>
    <dgm:pt modelId="{5CAA6849-C20F-4BE7-A97E-0F1C226B139C}" type="parTrans" cxnId="{55B665E3-A67D-45A0-AA7A-86A73CB0E8A8}">
      <dgm:prSet/>
      <dgm:spPr/>
      <dgm:t>
        <a:bodyPr/>
        <a:lstStyle/>
        <a:p>
          <a:endParaRPr lang="en-CA"/>
        </a:p>
      </dgm:t>
    </dgm:pt>
    <dgm:pt modelId="{0DC9852C-866D-4A87-B27B-6DE2C45F79A7}" type="sibTrans" cxnId="{55B665E3-A67D-45A0-AA7A-86A73CB0E8A8}">
      <dgm:prSet/>
      <dgm:spPr/>
      <dgm:t>
        <a:bodyPr/>
        <a:lstStyle/>
        <a:p>
          <a:endParaRPr lang="en-CA"/>
        </a:p>
      </dgm:t>
    </dgm:pt>
    <dgm:pt modelId="{85FF8496-FFE5-4CD0-8137-65BDFBD7492F}">
      <dgm:prSet phldrT="[Text]"/>
      <dgm:spPr/>
      <dgm:t>
        <a:bodyPr/>
        <a:lstStyle/>
        <a:p>
          <a:r>
            <a:rPr lang="en-US" dirty="0"/>
            <a:t>Current Status</a:t>
          </a:r>
          <a:endParaRPr lang="en-CA" dirty="0"/>
        </a:p>
      </dgm:t>
    </dgm:pt>
    <dgm:pt modelId="{DAE3A6F5-B15C-487A-B783-E0615183844B}" type="parTrans" cxnId="{11F43729-A351-43EE-B904-F28BEC4FB95F}">
      <dgm:prSet/>
      <dgm:spPr/>
      <dgm:t>
        <a:bodyPr/>
        <a:lstStyle/>
        <a:p>
          <a:endParaRPr lang="en-CA"/>
        </a:p>
      </dgm:t>
    </dgm:pt>
    <dgm:pt modelId="{3377CC7E-BE20-46AB-BE64-46F2F313B3B6}" type="sibTrans" cxnId="{11F43729-A351-43EE-B904-F28BEC4FB95F}">
      <dgm:prSet/>
      <dgm:spPr/>
      <dgm:t>
        <a:bodyPr/>
        <a:lstStyle/>
        <a:p>
          <a:endParaRPr lang="en-CA"/>
        </a:p>
      </dgm:t>
    </dgm:pt>
    <dgm:pt modelId="{349F1E15-0C2C-4648-80DF-F17744347CB6}">
      <dgm:prSet phldrT="[Text]"/>
      <dgm:spPr/>
      <dgm:t>
        <a:bodyPr/>
        <a:lstStyle/>
        <a:p>
          <a:r>
            <a:rPr lang="en-US" dirty="0"/>
            <a:t>Tracked in database</a:t>
          </a:r>
          <a:endParaRPr lang="en-CA" dirty="0"/>
        </a:p>
      </dgm:t>
    </dgm:pt>
    <dgm:pt modelId="{C3BFFB27-01C0-434F-83CA-36E498FF259A}" type="parTrans" cxnId="{99D8F48E-17D4-4C26-A424-FEAC4CCADF62}">
      <dgm:prSet/>
      <dgm:spPr/>
      <dgm:t>
        <a:bodyPr/>
        <a:lstStyle/>
        <a:p>
          <a:endParaRPr lang="en-CA"/>
        </a:p>
      </dgm:t>
    </dgm:pt>
    <dgm:pt modelId="{8D00351B-4457-4486-AA7B-FFE1C3CEFDC2}" type="sibTrans" cxnId="{99D8F48E-17D4-4C26-A424-FEAC4CCADF62}">
      <dgm:prSet/>
      <dgm:spPr/>
      <dgm:t>
        <a:bodyPr/>
        <a:lstStyle/>
        <a:p>
          <a:endParaRPr lang="en-CA"/>
        </a:p>
      </dgm:t>
    </dgm:pt>
    <dgm:pt modelId="{EFB1ABD5-F862-42FF-8C60-BA164549353D}">
      <dgm:prSet phldrT="[Text]"/>
      <dgm:spPr/>
      <dgm:t>
        <a:bodyPr/>
        <a:lstStyle/>
        <a:p>
          <a:r>
            <a:rPr lang="en-US" dirty="0"/>
            <a:t>Prospect Research attends Nominating and Governance Committee</a:t>
          </a:r>
          <a:endParaRPr lang="en-CA" dirty="0"/>
        </a:p>
      </dgm:t>
    </dgm:pt>
    <dgm:pt modelId="{5E8B5AB3-02CE-4DFF-B9A9-01B056310301}" type="parTrans" cxnId="{C4C3216D-32FC-4A61-9E0E-CD27D84FDBA7}">
      <dgm:prSet/>
      <dgm:spPr/>
      <dgm:t>
        <a:bodyPr/>
        <a:lstStyle/>
        <a:p>
          <a:endParaRPr lang="en-CA"/>
        </a:p>
      </dgm:t>
    </dgm:pt>
    <dgm:pt modelId="{BC16993A-D289-4403-91A4-00F01A2D4D4F}" type="sibTrans" cxnId="{C4C3216D-32FC-4A61-9E0E-CD27D84FDBA7}">
      <dgm:prSet/>
      <dgm:spPr/>
      <dgm:t>
        <a:bodyPr/>
        <a:lstStyle/>
        <a:p>
          <a:endParaRPr lang="en-CA"/>
        </a:p>
      </dgm:t>
    </dgm:pt>
    <dgm:pt modelId="{8F8A0DE4-B125-4A70-904D-CADD29F398A2}">
      <dgm:prSet phldrT="[Text]"/>
      <dgm:spPr/>
      <dgm:t>
        <a:bodyPr/>
        <a:lstStyle/>
        <a:p>
          <a:r>
            <a:rPr lang="en-US" dirty="0"/>
            <a:t>Ad-hoc Research requests</a:t>
          </a:r>
          <a:endParaRPr lang="en-CA" dirty="0"/>
        </a:p>
      </dgm:t>
    </dgm:pt>
    <dgm:pt modelId="{F84A2E86-F48F-4019-805C-9874F26ACFEF}" type="parTrans" cxnId="{765F9C9C-4FCC-4C66-AEE5-10146146FA43}">
      <dgm:prSet/>
      <dgm:spPr/>
      <dgm:t>
        <a:bodyPr/>
        <a:lstStyle/>
        <a:p>
          <a:endParaRPr lang="en-CA"/>
        </a:p>
      </dgm:t>
    </dgm:pt>
    <dgm:pt modelId="{749BC21E-CB3A-4519-8F18-36B537D91213}" type="sibTrans" cxnId="{765F9C9C-4FCC-4C66-AEE5-10146146FA43}">
      <dgm:prSet/>
      <dgm:spPr/>
      <dgm:t>
        <a:bodyPr/>
        <a:lstStyle/>
        <a:p>
          <a:endParaRPr lang="en-CA"/>
        </a:p>
      </dgm:t>
    </dgm:pt>
    <dgm:pt modelId="{7018FF84-81B8-421F-AEC5-25584C82FE00}">
      <dgm:prSet phldrT="[Text]"/>
      <dgm:spPr/>
      <dgm:t>
        <a:bodyPr/>
        <a:lstStyle/>
        <a:p>
          <a:r>
            <a:rPr lang="en-US" dirty="0"/>
            <a:t>Prospect Research integration with the nomination process</a:t>
          </a:r>
          <a:endParaRPr lang="en-CA" dirty="0"/>
        </a:p>
      </dgm:t>
    </dgm:pt>
    <dgm:pt modelId="{81E30B2B-7F76-4288-8B35-307F2F088278}" type="parTrans" cxnId="{0F6E9FCD-F3F9-493E-9E3C-5C433F9480B1}">
      <dgm:prSet/>
      <dgm:spPr/>
      <dgm:t>
        <a:bodyPr/>
        <a:lstStyle/>
        <a:p>
          <a:endParaRPr lang="en-CA"/>
        </a:p>
      </dgm:t>
    </dgm:pt>
    <dgm:pt modelId="{72E057B5-7C8B-4405-8277-721C40BCAD41}" type="sibTrans" cxnId="{0F6E9FCD-F3F9-493E-9E3C-5C433F9480B1}">
      <dgm:prSet/>
      <dgm:spPr/>
      <dgm:t>
        <a:bodyPr/>
        <a:lstStyle/>
        <a:p>
          <a:endParaRPr lang="en-CA"/>
        </a:p>
      </dgm:t>
    </dgm:pt>
    <dgm:pt modelId="{FFAA1FF1-A06F-4979-BA55-9E74A26E8E7B}">
      <dgm:prSet phldrT="[Text]"/>
      <dgm:spPr/>
      <dgm:t>
        <a:bodyPr/>
        <a:lstStyle/>
        <a:p>
          <a:r>
            <a:rPr lang="en-US" dirty="0"/>
            <a:t>No ability to report on the candidate pipeline</a:t>
          </a:r>
          <a:endParaRPr lang="en-CA" dirty="0"/>
        </a:p>
      </dgm:t>
    </dgm:pt>
    <dgm:pt modelId="{64F16694-373D-4CC4-AD94-D84FB12E694E}" type="parTrans" cxnId="{36734ED9-0B76-46D1-A724-F3289B8EA79D}">
      <dgm:prSet/>
      <dgm:spPr/>
      <dgm:t>
        <a:bodyPr/>
        <a:lstStyle/>
        <a:p>
          <a:endParaRPr lang="en-CA"/>
        </a:p>
      </dgm:t>
    </dgm:pt>
    <dgm:pt modelId="{792CC8A1-1615-4495-B34A-9B44FFC9BB6D}" type="sibTrans" cxnId="{36734ED9-0B76-46D1-A724-F3289B8EA79D}">
      <dgm:prSet/>
      <dgm:spPr/>
      <dgm:t>
        <a:bodyPr/>
        <a:lstStyle/>
        <a:p>
          <a:endParaRPr lang="en-CA"/>
        </a:p>
      </dgm:t>
    </dgm:pt>
    <dgm:pt modelId="{DA552AC2-8998-4223-8EEE-9FA7E53F4745}">
      <dgm:prSet phldrT="[Text]"/>
      <dgm:spPr/>
      <dgm:t>
        <a:bodyPr/>
        <a:lstStyle/>
        <a:p>
          <a:r>
            <a:rPr lang="en-US" dirty="0"/>
            <a:t>Creation of board candidate statuses</a:t>
          </a:r>
          <a:endParaRPr lang="en-CA" dirty="0"/>
        </a:p>
      </dgm:t>
    </dgm:pt>
    <dgm:pt modelId="{6C8D44C6-16A0-4C90-97C6-FDAF884B35E4}" type="parTrans" cxnId="{DADCA37F-2E58-4672-B06F-39DB8998BC4F}">
      <dgm:prSet/>
      <dgm:spPr/>
      <dgm:t>
        <a:bodyPr/>
        <a:lstStyle/>
        <a:p>
          <a:endParaRPr lang="en-CA"/>
        </a:p>
      </dgm:t>
    </dgm:pt>
    <dgm:pt modelId="{CDFE4A16-A0A3-4F3B-9321-E7DB631B6A25}" type="sibTrans" cxnId="{DADCA37F-2E58-4672-B06F-39DB8998BC4F}">
      <dgm:prSet/>
      <dgm:spPr/>
      <dgm:t>
        <a:bodyPr/>
        <a:lstStyle/>
        <a:p>
          <a:endParaRPr lang="en-CA"/>
        </a:p>
      </dgm:t>
    </dgm:pt>
    <dgm:pt modelId="{E05CEEE6-EEF5-4A3B-B334-A33D34CA9626}" type="pres">
      <dgm:prSet presAssocID="{BD0F2415-4702-468E-85C1-6184884705D2}" presName="vert0" presStyleCnt="0">
        <dgm:presLayoutVars>
          <dgm:dir/>
          <dgm:animOne val="branch"/>
          <dgm:animLvl val="lvl"/>
        </dgm:presLayoutVars>
      </dgm:prSet>
      <dgm:spPr/>
    </dgm:pt>
    <dgm:pt modelId="{65B764D6-A7EE-4CD9-8982-467E7CDE2469}" type="pres">
      <dgm:prSet presAssocID="{F67D7EE4-804C-49D7-B50C-78A486D57235}" presName="thickLine" presStyleLbl="alignNode1" presStyleIdx="0" presStyleCnt="2"/>
      <dgm:spPr/>
    </dgm:pt>
    <dgm:pt modelId="{B92CE895-A0F1-4A66-AB5A-7EDE1B2EAFCA}" type="pres">
      <dgm:prSet presAssocID="{F67D7EE4-804C-49D7-B50C-78A486D57235}" presName="horz1" presStyleCnt="0"/>
      <dgm:spPr/>
    </dgm:pt>
    <dgm:pt modelId="{DA01C1C0-19DA-437B-8C41-E7DB1E21C1AC}" type="pres">
      <dgm:prSet presAssocID="{F67D7EE4-804C-49D7-B50C-78A486D57235}" presName="tx1" presStyleLbl="revTx" presStyleIdx="0" presStyleCnt="10"/>
      <dgm:spPr/>
    </dgm:pt>
    <dgm:pt modelId="{251343A7-D5F9-418C-9D9F-37F8075FB48B}" type="pres">
      <dgm:prSet presAssocID="{F67D7EE4-804C-49D7-B50C-78A486D57235}" presName="vert1" presStyleCnt="0"/>
      <dgm:spPr/>
    </dgm:pt>
    <dgm:pt modelId="{BC33069F-00D7-4345-82E4-4075EA42E8E4}" type="pres">
      <dgm:prSet presAssocID="{40CB2EDA-2557-4958-A48A-8DDBA1269DD8}" presName="vertSpace2a" presStyleCnt="0"/>
      <dgm:spPr/>
    </dgm:pt>
    <dgm:pt modelId="{78BD9E96-4419-47B0-BAEE-6CF3E16FC851}" type="pres">
      <dgm:prSet presAssocID="{40CB2EDA-2557-4958-A48A-8DDBA1269DD8}" presName="horz2" presStyleCnt="0"/>
      <dgm:spPr/>
    </dgm:pt>
    <dgm:pt modelId="{0247E348-A6D4-4F6E-94AE-C7A185A55CB8}" type="pres">
      <dgm:prSet presAssocID="{40CB2EDA-2557-4958-A48A-8DDBA1269DD8}" presName="horzSpace2" presStyleCnt="0"/>
      <dgm:spPr/>
    </dgm:pt>
    <dgm:pt modelId="{ECE87037-F16D-48A9-8DEF-3185FD34D04F}" type="pres">
      <dgm:prSet presAssocID="{40CB2EDA-2557-4958-A48A-8DDBA1269DD8}" presName="tx2" presStyleLbl="revTx" presStyleIdx="1" presStyleCnt="10"/>
      <dgm:spPr/>
    </dgm:pt>
    <dgm:pt modelId="{8D93B4A7-C743-4F93-BFED-02F15BF65EE6}" type="pres">
      <dgm:prSet presAssocID="{40CB2EDA-2557-4958-A48A-8DDBA1269DD8}" presName="vert2" presStyleCnt="0"/>
      <dgm:spPr/>
    </dgm:pt>
    <dgm:pt modelId="{E2CCA5A4-B1A6-4308-A179-0FD83D2F7603}" type="pres">
      <dgm:prSet presAssocID="{40CB2EDA-2557-4958-A48A-8DDBA1269DD8}" presName="thinLine2b" presStyleLbl="callout" presStyleIdx="0" presStyleCnt="8"/>
      <dgm:spPr/>
    </dgm:pt>
    <dgm:pt modelId="{A8D806E3-7921-4DD8-BA1C-390B3FF38DED}" type="pres">
      <dgm:prSet presAssocID="{40CB2EDA-2557-4958-A48A-8DDBA1269DD8}" presName="vertSpace2b" presStyleCnt="0"/>
      <dgm:spPr/>
    </dgm:pt>
    <dgm:pt modelId="{DB5F5700-3725-42A9-9A81-48F5E51D8815}" type="pres">
      <dgm:prSet presAssocID="{8A0E9A0A-F8FD-4197-9C5D-A1DFD8982F46}" presName="horz2" presStyleCnt="0"/>
      <dgm:spPr/>
    </dgm:pt>
    <dgm:pt modelId="{63682D99-9C66-4D53-B11D-8EF8862059EF}" type="pres">
      <dgm:prSet presAssocID="{8A0E9A0A-F8FD-4197-9C5D-A1DFD8982F46}" presName="horzSpace2" presStyleCnt="0"/>
      <dgm:spPr/>
    </dgm:pt>
    <dgm:pt modelId="{2C8C7A52-1693-4D7B-B9DD-BCBAAD021ECC}" type="pres">
      <dgm:prSet presAssocID="{8A0E9A0A-F8FD-4197-9C5D-A1DFD8982F46}" presName="tx2" presStyleLbl="revTx" presStyleIdx="2" presStyleCnt="10"/>
      <dgm:spPr/>
    </dgm:pt>
    <dgm:pt modelId="{EC8FE7B4-1B99-4A2E-8EA9-65C569FCB807}" type="pres">
      <dgm:prSet presAssocID="{8A0E9A0A-F8FD-4197-9C5D-A1DFD8982F46}" presName="vert2" presStyleCnt="0"/>
      <dgm:spPr/>
    </dgm:pt>
    <dgm:pt modelId="{D4ADE523-8213-40CC-A27E-7F770A785CA0}" type="pres">
      <dgm:prSet presAssocID="{8A0E9A0A-F8FD-4197-9C5D-A1DFD8982F46}" presName="thinLine2b" presStyleLbl="callout" presStyleIdx="1" presStyleCnt="8"/>
      <dgm:spPr/>
    </dgm:pt>
    <dgm:pt modelId="{70E418CC-E01D-4602-BE51-C5153FEB2989}" type="pres">
      <dgm:prSet presAssocID="{8A0E9A0A-F8FD-4197-9C5D-A1DFD8982F46}" presName="vertSpace2b" presStyleCnt="0"/>
      <dgm:spPr/>
    </dgm:pt>
    <dgm:pt modelId="{BBF5B207-AF57-494A-9832-2B50BA91E441}" type="pres">
      <dgm:prSet presAssocID="{8F8A0DE4-B125-4A70-904D-CADD29F398A2}" presName="horz2" presStyleCnt="0"/>
      <dgm:spPr/>
    </dgm:pt>
    <dgm:pt modelId="{8F9968A7-5316-44A9-896C-104A16E604B6}" type="pres">
      <dgm:prSet presAssocID="{8F8A0DE4-B125-4A70-904D-CADD29F398A2}" presName="horzSpace2" presStyleCnt="0"/>
      <dgm:spPr/>
    </dgm:pt>
    <dgm:pt modelId="{CF463BE5-C05E-4AD9-A097-C160B15D7E81}" type="pres">
      <dgm:prSet presAssocID="{8F8A0DE4-B125-4A70-904D-CADD29F398A2}" presName="tx2" presStyleLbl="revTx" presStyleIdx="3" presStyleCnt="10"/>
      <dgm:spPr/>
    </dgm:pt>
    <dgm:pt modelId="{690E0254-8E7E-49E9-8911-1CD72F710A55}" type="pres">
      <dgm:prSet presAssocID="{8F8A0DE4-B125-4A70-904D-CADD29F398A2}" presName="vert2" presStyleCnt="0"/>
      <dgm:spPr/>
    </dgm:pt>
    <dgm:pt modelId="{7C55D4A1-04AF-4B4B-A9D2-538DE9DEDDDD}" type="pres">
      <dgm:prSet presAssocID="{8F8A0DE4-B125-4A70-904D-CADD29F398A2}" presName="thinLine2b" presStyleLbl="callout" presStyleIdx="2" presStyleCnt="8"/>
      <dgm:spPr/>
    </dgm:pt>
    <dgm:pt modelId="{D6C74868-5F5E-4564-82DA-E5CA5802B985}" type="pres">
      <dgm:prSet presAssocID="{8F8A0DE4-B125-4A70-904D-CADD29F398A2}" presName="vertSpace2b" presStyleCnt="0"/>
      <dgm:spPr/>
    </dgm:pt>
    <dgm:pt modelId="{465D5888-6926-429D-B6CD-A8300F82CEC7}" type="pres">
      <dgm:prSet presAssocID="{FFAA1FF1-A06F-4979-BA55-9E74A26E8E7B}" presName="horz2" presStyleCnt="0"/>
      <dgm:spPr/>
    </dgm:pt>
    <dgm:pt modelId="{DCD1AE43-2633-4788-9532-635F7EC5533C}" type="pres">
      <dgm:prSet presAssocID="{FFAA1FF1-A06F-4979-BA55-9E74A26E8E7B}" presName="horzSpace2" presStyleCnt="0"/>
      <dgm:spPr/>
    </dgm:pt>
    <dgm:pt modelId="{14363D1C-CC78-4518-844D-3C854273F09C}" type="pres">
      <dgm:prSet presAssocID="{FFAA1FF1-A06F-4979-BA55-9E74A26E8E7B}" presName="tx2" presStyleLbl="revTx" presStyleIdx="4" presStyleCnt="10"/>
      <dgm:spPr/>
    </dgm:pt>
    <dgm:pt modelId="{16EB4CC0-C846-45BA-930E-CC118A8836FC}" type="pres">
      <dgm:prSet presAssocID="{FFAA1FF1-A06F-4979-BA55-9E74A26E8E7B}" presName="vert2" presStyleCnt="0"/>
      <dgm:spPr/>
    </dgm:pt>
    <dgm:pt modelId="{C93B9155-158E-4196-86A6-625D9290D0E7}" type="pres">
      <dgm:prSet presAssocID="{FFAA1FF1-A06F-4979-BA55-9E74A26E8E7B}" presName="thinLine2b" presStyleLbl="callout" presStyleIdx="3" presStyleCnt="8"/>
      <dgm:spPr/>
    </dgm:pt>
    <dgm:pt modelId="{FC2F96A1-2C94-482A-B91D-FCF3F4C74597}" type="pres">
      <dgm:prSet presAssocID="{FFAA1FF1-A06F-4979-BA55-9E74A26E8E7B}" presName="vertSpace2b" presStyleCnt="0"/>
      <dgm:spPr/>
    </dgm:pt>
    <dgm:pt modelId="{225D2F15-9517-4BF8-88FD-EFDC64C44827}" type="pres">
      <dgm:prSet presAssocID="{85FF8496-FFE5-4CD0-8137-65BDFBD7492F}" presName="thickLine" presStyleLbl="alignNode1" presStyleIdx="1" presStyleCnt="2"/>
      <dgm:spPr/>
    </dgm:pt>
    <dgm:pt modelId="{453C3AE5-B272-42CC-8913-BA7BA5DF5359}" type="pres">
      <dgm:prSet presAssocID="{85FF8496-FFE5-4CD0-8137-65BDFBD7492F}" presName="horz1" presStyleCnt="0"/>
      <dgm:spPr/>
    </dgm:pt>
    <dgm:pt modelId="{6CC85C9C-743B-44DA-B206-167B18EE070C}" type="pres">
      <dgm:prSet presAssocID="{85FF8496-FFE5-4CD0-8137-65BDFBD7492F}" presName="tx1" presStyleLbl="revTx" presStyleIdx="5" presStyleCnt="10"/>
      <dgm:spPr/>
    </dgm:pt>
    <dgm:pt modelId="{503B8210-DA70-4840-BF28-284C41B64C28}" type="pres">
      <dgm:prSet presAssocID="{85FF8496-FFE5-4CD0-8137-65BDFBD7492F}" presName="vert1" presStyleCnt="0"/>
      <dgm:spPr/>
    </dgm:pt>
    <dgm:pt modelId="{8755F292-2038-418A-93A3-390C5D3D94A8}" type="pres">
      <dgm:prSet presAssocID="{349F1E15-0C2C-4648-80DF-F17744347CB6}" presName="vertSpace2a" presStyleCnt="0"/>
      <dgm:spPr/>
    </dgm:pt>
    <dgm:pt modelId="{DCCD8957-A939-43CA-B64E-7C22F1E36028}" type="pres">
      <dgm:prSet presAssocID="{349F1E15-0C2C-4648-80DF-F17744347CB6}" presName="horz2" presStyleCnt="0"/>
      <dgm:spPr/>
    </dgm:pt>
    <dgm:pt modelId="{21A025F8-BAA9-4012-BCF1-E8498CABE758}" type="pres">
      <dgm:prSet presAssocID="{349F1E15-0C2C-4648-80DF-F17744347CB6}" presName="horzSpace2" presStyleCnt="0"/>
      <dgm:spPr/>
    </dgm:pt>
    <dgm:pt modelId="{23E2306C-3CB9-4A67-98C4-A43C40B9CDF0}" type="pres">
      <dgm:prSet presAssocID="{349F1E15-0C2C-4648-80DF-F17744347CB6}" presName="tx2" presStyleLbl="revTx" presStyleIdx="6" presStyleCnt="10"/>
      <dgm:spPr/>
    </dgm:pt>
    <dgm:pt modelId="{59341FD1-4F91-41D5-A401-C44AB3A48B3E}" type="pres">
      <dgm:prSet presAssocID="{349F1E15-0C2C-4648-80DF-F17744347CB6}" presName="vert2" presStyleCnt="0"/>
      <dgm:spPr/>
    </dgm:pt>
    <dgm:pt modelId="{666064E2-6F3F-43F2-8EAD-E3AD45CE1C02}" type="pres">
      <dgm:prSet presAssocID="{349F1E15-0C2C-4648-80DF-F17744347CB6}" presName="thinLine2b" presStyleLbl="callout" presStyleIdx="4" presStyleCnt="8"/>
      <dgm:spPr/>
    </dgm:pt>
    <dgm:pt modelId="{B084209F-4BEA-4C06-A83F-4C76D3DEE768}" type="pres">
      <dgm:prSet presAssocID="{349F1E15-0C2C-4648-80DF-F17744347CB6}" presName="vertSpace2b" presStyleCnt="0"/>
      <dgm:spPr/>
    </dgm:pt>
    <dgm:pt modelId="{5F9C9438-FF2B-4DEE-ADA1-83EE5FF49C27}" type="pres">
      <dgm:prSet presAssocID="{EFB1ABD5-F862-42FF-8C60-BA164549353D}" presName="horz2" presStyleCnt="0"/>
      <dgm:spPr/>
    </dgm:pt>
    <dgm:pt modelId="{7EDAC04F-11F0-4971-A48D-A0DE10261333}" type="pres">
      <dgm:prSet presAssocID="{EFB1ABD5-F862-42FF-8C60-BA164549353D}" presName="horzSpace2" presStyleCnt="0"/>
      <dgm:spPr/>
    </dgm:pt>
    <dgm:pt modelId="{B4B9A8C2-48E2-4292-A8C1-1296B51073D6}" type="pres">
      <dgm:prSet presAssocID="{EFB1ABD5-F862-42FF-8C60-BA164549353D}" presName="tx2" presStyleLbl="revTx" presStyleIdx="7" presStyleCnt="10"/>
      <dgm:spPr/>
    </dgm:pt>
    <dgm:pt modelId="{AA4FF370-441A-4AE1-A308-24DD608A8242}" type="pres">
      <dgm:prSet presAssocID="{EFB1ABD5-F862-42FF-8C60-BA164549353D}" presName="vert2" presStyleCnt="0"/>
      <dgm:spPr/>
    </dgm:pt>
    <dgm:pt modelId="{11E331D6-BE19-4A6F-BEF3-4351135FF432}" type="pres">
      <dgm:prSet presAssocID="{EFB1ABD5-F862-42FF-8C60-BA164549353D}" presName="thinLine2b" presStyleLbl="callout" presStyleIdx="5" presStyleCnt="8"/>
      <dgm:spPr/>
    </dgm:pt>
    <dgm:pt modelId="{71086521-A589-4585-80E6-ABFFD1610714}" type="pres">
      <dgm:prSet presAssocID="{EFB1ABD5-F862-42FF-8C60-BA164549353D}" presName="vertSpace2b" presStyleCnt="0"/>
      <dgm:spPr/>
    </dgm:pt>
    <dgm:pt modelId="{11367BB7-D378-446F-AD73-F622CE4E5EF6}" type="pres">
      <dgm:prSet presAssocID="{7018FF84-81B8-421F-AEC5-25584C82FE00}" presName="horz2" presStyleCnt="0"/>
      <dgm:spPr/>
    </dgm:pt>
    <dgm:pt modelId="{157296A8-717C-496C-9398-596470C1205C}" type="pres">
      <dgm:prSet presAssocID="{7018FF84-81B8-421F-AEC5-25584C82FE00}" presName="horzSpace2" presStyleCnt="0"/>
      <dgm:spPr/>
    </dgm:pt>
    <dgm:pt modelId="{65715A5B-B350-4369-9BF5-1CC1DD86E4F0}" type="pres">
      <dgm:prSet presAssocID="{7018FF84-81B8-421F-AEC5-25584C82FE00}" presName="tx2" presStyleLbl="revTx" presStyleIdx="8" presStyleCnt="10"/>
      <dgm:spPr/>
    </dgm:pt>
    <dgm:pt modelId="{5132DCAA-7F79-40B6-97E6-4D622FB673C8}" type="pres">
      <dgm:prSet presAssocID="{7018FF84-81B8-421F-AEC5-25584C82FE00}" presName="vert2" presStyleCnt="0"/>
      <dgm:spPr/>
    </dgm:pt>
    <dgm:pt modelId="{A3E58927-63E5-47A4-9CE1-AB1400821095}" type="pres">
      <dgm:prSet presAssocID="{7018FF84-81B8-421F-AEC5-25584C82FE00}" presName="thinLine2b" presStyleLbl="callout" presStyleIdx="6" presStyleCnt="8"/>
      <dgm:spPr/>
    </dgm:pt>
    <dgm:pt modelId="{A7BE0BC0-ED5C-4FF6-AA44-A4841B326C02}" type="pres">
      <dgm:prSet presAssocID="{7018FF84-81B8-421F-AEC5-25584C82FE00}" presName="vertSpace2b" presStyleCnt="0"/>
      <dgm:spPr/>
    </dgm:pt>
    <dgm:pt modelId="{05816C4F-B38C-4258-BA96-C4BB29B3FF3C}" type="pres">
      <dgm:prSet presAssocID="{DA552AC2-8998-4223-8EEE-9FA7E53F4745}" presName="horz2" presStyleCnt="0"/>
      <dgm:spPr/>
    </dgm:pt>
    <dgm:pt modelId="{99FD8A57-5951-41F4-B635-7BFAD88CCC08}" type="pres">
      <dgm:prSet presAssocID="{DA552AC2-8998-4223-8EEE-9FA7E53F4745}" presName="horzSpace2" presStyleCnt="0"/>
      <dgm:spPr/>
    </dgm:pt>
    <dgm:pt modelId="{6457F36E-8B0F-41E0-8557-3D20CD78FE03}" type="pres">
      <dgm:prSet presAssocID="{DA552AC2-8998-4223-8EEE-9FA7E53F4745}" presName="tx2" presStyleLbl="revTx" presStyleIdx="9" presStyleCnt="10"/>
      <dgm:spPr/>
    </dgm:pt>
    <dgm:pt modelId="{810153C6-FB3A-4DF9-8BA9-541FB0F7E530}" type="pres">
      <dgm:prSet presAssocID="{DA552AC2-8998-4223-8EEE-9FA7E53F4745}" presName="vert2" presStyleCnt="0"/>
      <dgm:spPr/>
    </dgm:pt>
    <dgm:pt modelId="{38E598FC-F05C-4924-8337-09970018283A}" type="pres">
      <dgm:prSet presAssocID="{DA552AC2-8998-4223-8EEE-9FA7E53F4745}" presName="thinLine2b" presStyleLbl="callout" presStyleIdx="7" presStyleCnt="8"/>
      <dgm:spPr/>
    </dgm:pt>
    <dgm:pt modelId="{0CA85A6D-B56A-4710-8B3E-05472387CF0B}" type="pres">
      <dgm:prSet presAssocID="{DA552AC2-8998-4223-8EEE-9FA7E53F4745}" presName="vertSpace2b" presStyleCnt="0"/>
      <dgm:spPr/>
    </dgm:pt>
  </dgm:ptLst>
  <dgm:cxnLst>
    <dgm:cxn modelId="{5EE9C400-D777-4367-BE35-655BEDBE8719}" type="presOf" srcId="{EFB1ABD5-F862-42FF-8C60-BA164549353D}" destId="{B4B9A8C2-48E2-4292-A8C1-1296B51073D6}" srcOrd="0" destOrd="0" presId="urn:microsoft.com/office/officeart/2008/layout/LinedList"/>
    <dgm:cxn modelId="{7B15350F-D53E-4EF8-B901-AAC19803A6B4}" type="presOf" srcId="{7018FF84-81B8-421F-AEC5-25584C82FE00}" destId="{65715A5B-B350-4369-9BF5-1CC1DD86E4F0}" srcOrd="0" destOrd="0" presId="urn:microsoft.com/office/officeart/2008/layout/LinedList"/>
    <dgm:cxn modelId="{4CB0EB18-AFAA-4ACA-B4CB-E5870F976A96}" srcId="{BD0F2415-4702-468E-85C1-6184884705D2}" destId="{F67D7EE4-804C-49D7-B50C-78A486D57235}" srcOrd="0" destOrd="0" parTransId="{4E4A55D5-1675-42EA-AC6E-32DA1491B69E}" sibTransId="{2A766D4A-A815-4D49-8E34-17861E014E1D}"/>
    <dgm:cxn modelId="{EAAAE428-9455-4EC1-9159-7B9048132378}" type="presOf" srcId="{8F8A0DE4-B125-4A70-904D-CADD29F398A2}" destId="{CF463BE5-C05E-4AD9-A097-C160B15D7E81}" srcOrd="0" destOrd="0" presId="urn:microsoft.com/office/officeart/2008/layout/LinedList"/>
    <dgm:cxn modelId="{11F43729-A351-43EE-B904-F28BEC4FB95F}" srcId="{BD0F2415-4702-468E-85C1-6184884705D2}" destId="{85FF8496-FFE5-4CD0-8137-65BDFBD7492F}" srcOrd="1" destOrd="0" parTransId="{DAE3A6F5-B15C-487A-B783-E0615183844B}" sibTransId="{3377CC7E-BE20-46AB-BE64-46F2F313B3B6}"/>
    <dgm:cxn modelId="{6ACF6434-7F83-4E07-8DFE-5E230C23F98B}" type="presOf" srcId="{F67D7EE4-804C-49D7-B50C-78A486D57235}" destId="{DA01C1C0-19DA-437B-8C41-E7DB1E21C1AC}" srcOrd="0" destOrd="0" presId="urn:microsoft.com/office/officeart/2008/layout/LinedList"/>
    <dgm:cxn modelId="{95AE723F-8E18-40F0-8472-E4EA8C041BCA}" type="presOf" srcId="{349F1E15-0C2C-4648-80DF-F17744347CB6}" destId="{23E2306C-3CB9-4A67-98C4-A43C40B9CDF0}" srcOrd="0" destOrd="0" presId="urn:microsoft.com/office/officeart/2008/layout/LinedList"/>
    <dgm:cxn modelId="{E7A87D44-F240-49ED-BCEB-A81C6C977C93}" type="presOf" srcId="{DA552AC2-8998-4223-8EEE-9FA7E53F4745}" destId="{6457F36E-8B0F-41E0-8557-3D20CD78FE03}" srcOrd="0" destOrd="0" presId="urn:microsoft.com/office/officeart/2008/layout/LinedList"/>
    <dgm:cxn modelId="{C4C3216D-32FC-4A61-9E0E-CD27D84FDBA7}" srcId="{85FF8496-FFE5-4CD0-8137-65BDFBD7492F}" destId="{EFB1ABD5-F862-42FF-8C60-BA164549353D}" srcOrd="1" destOrd="0" parTransId="{5E8B5AB3-02CE-4DFF-B9A9-01B056310301}" sibTransId="{BC16993A-D289-4403-91A4-00F01A2D4D4F}"/>
    <dgm:cxn modelId="{81E3506E-477D-4772-91F7-AB3635CA724A}" type="presOf" srcId="{40CB2EDA-2557-4958-A48A-8DDBA1269DD8}" destId="{ECE87037-F16D-48A9-8DEF-3185FD34D04F}" srcOrd="0" destOrd="0" presId="urn:microsoft.com/office/officeart/2008/layout/LinedList"/>
    <dgm:cxn modelId="{63C52C58-AB49-4A38-AB3C-17E6B275DD67}" srcId="{F67D7EE4-804C-49D7-B50C-78A486D57235}" destId="{40CB2EDA-2557-4958-A48A-8DDBA1269DD8}" srcOrd="0" destOrd="0" parTransId="{516690DF-632E-492F-9C40-6466DEEA469D}" sibTransId="{E7BCE9B0-066E-4155-9F3E-2696F19EAB85}"/>
    <dgm:cxn modelId="{DADCA37F-2E58-4672-B06F-39DB8998BC4F}" srcId="{85FF8496-FFE5-4CD0-8137-65BDFBD7492F}" destId="{DA552AC2-8998-4223-8EEE-9FA7E53F4745}" srcOrd="3" destOrd="0" parTransId="{6C8D44C6-16A0-4C90-97C6-FDAF884B35E4}" sibTransId="{CDFE4A16-A0A3-4F3B-9321-E7DB631B6A25}"/>
    <dgm:cxn modelId="{99D8F48E-17D4-4C26-A424-FEAC4CCADF62}" srcId="{85FF8496-FFE5-4CD0-8137-65BDFBD7492F}" destId="{349F1E15-0C2C-4648-80DF-F17744347CB6}" srcOrd="0" destOrd="0" parTransId="{C3BFFB27-01C0-434F-83CA-36E498FF259A}" sibTransId="{8D00351B-4457-4486-AA7B-FFE1C3CEFDC2}"/>
    <dgm:cxn modelId="{5F82E59A-E0ED-42C2-AC71-84DCAFBB356C}" type="presOf" srcId="{8A0E9A0A-F8FD-4197-9C5D-A1DFD8982F46}" destId="{2C8C7A52-1693-4D7B-B9DD-BCBAAD021ECC}" srcOrd="0" destOrd="0" presId="urn:microsoft.com/office/officeart/2008/layout/LinedList"/>
    <dgm:cxn modelId="{765F9C9C-4FCC-4C66-AEE5-10146146FA43}" srcId="{F67D7EE4-804C-49D7-B50C-78A486D57235}" destId="{8F8A0DE4-B125-4A70-904D-CADD29F398A2}" srcOrd="2" destOrd="0" parTransId="{F84A2E86-F48F-4019-805C-9874F26ACFEF}" sibTransId="{749BC21E-CB3A-4519-8F18-36B537D91213}"/>
    <dgm:cxn modelId="{4DF025AE-F17A-4F8C-9D48-866A947F9A79}" type="presOf" srcId="{BD0F2415-4702-468E-85C1-6184884705D2}" destId="{E05CEEE6-EEF5-4A3B-B334-A33D34CA9626}" srcOrd="0" destOrd="0" presId="urn:microsoft.com/office/officeart/2008/layout/LinedList"/>
    <dgm:cxn modelId="{0F6E9FCD-F3F9-493E-9E3C-5C433F9480B1}" srcId="{85FF8496-FFE5-4CD0-8137-65BDFBD7492F}" destId="{7018FF84-81B8-421F-AEC5-25584C82FE00}" srcOrd="2" destOrd="0" parTransId="{81E30B2B-7F76-4288-8B35-307F2F088278}" sibTransId="{72E057B5-7C8B-4405-8277-721C40BCAD41}"/>
    <dgm:cxn modelId="{36734ED9-0B76-46D1-A724-F3289B8EA79D}" srcId="{F67D7EE4-804C-49D7-B50C-78A486D57235}" destId="{FFAA1FF1-A06F-4979-BA55-9E74A26E8E7B}" srcOrd="3" destOrd="0" parTransId="{64F16694-373D-4CC4-AD94-D84FB12E694E}" sibTransId="{792CC8A1-1615-4495-B34A-9B44FFC9BB6D}"/>
    <dgm:cxn modelId="{55B665E3-A67D-45A0-AA7A-86A73CB0E8A8}" srcId="{F67D7EE4-804C-49D7-B50C-78A486D57235}" destId="{8A0E9A0A-F8FD-4197-9C5D-A1DFD8982F46}" srcOrd="1" destOrd="0" parTransId="{5CAA6849-C20F-4BE7-A97E-0F1C226B139C}" sibTransId="{0DC9852C-866D-4A87-B27B-6DE2C45F79A7}"/>
    <dgm:cxn modelId="{7995C6F7-C123-49FF-99CD-D62F0AE18AC1}" type="presOf" srcId="{85FF8496-FFE5-4CD0-8137-65BDFBD7492F}" destId="{6CC85C9C-743B-44DA-B206-167B18EE070C}" srcOrd="0" destOrd="0" presId="urn:microsoft.com/office/officeart/2008/layout/LinedList"/>
    <dgm:cxn modelId="{4047D9FD-6ABA-4C16-BF7C-944EA629EFCD}" type="presOf" srcId="{FFAA1FF1-A06F-4979-BA55-9E74A26E8E7B}" destId="{14363D1C-CC78-4518-844D-3C854273F09C}" srcOrd="0" destOrd="0" presId="urn:microsoft.com/office/officeart/2008/layout/LinedList"/>
    <dgm:cxn modelId="{E3A930D1-488C-4699-A9A0-BCE8A6CC764A}" type="presParOf" srcId="{E05CEEE6-EEF5-4A3B-B334-A33D34CA9626}" destId="{65B764D6-A7EE-4CD9-8982-467E7CDE2469}" srcOrd="0" destOrd="0" presId="urn:microsoft.com/office/officeart/2008/layout/LinedList"/>
    <dgm:cxn modelId="{77CFB800-7D20-4316-9FAF-36AE90D39ABD}" type="presParOf" srcId="{E05CEEE6-EEF5-4A3B-B334-A33D34CA9626}" destId="{B92CE895-A0F1-4A66-AB5A-7EDE1B2EAFCA}" srcOrd="1" destOrd="0" presId="urn:microsoft.com/office/officeart/2008/layout/LinedList"/>
    <dgm:cxn modelId="{1A31E295-B759-4149-8429-2A58B688B778}" type="presParOf" srcId="{B92CE895-A0F1-4A66-AB5A-7EDE1B2EAFCA}" destId="{DA01C1C0-19DA-437B-8C41-E7DB1E21C1AC}" srcOrd="0" destOrd="0" presId="urn:microsoft.com/office/officeart/2008/layout/LinedList"/>
    <dgm:cxn modelId="{DB6FB060-0826-4F49-8BA9-4690E87F1829}" type="presParOf" srcId="{B92CE895-A0F1-4A66-AB5A-7EDE1B2EAFCA}" destId="{251343A7-D5F9-418C-9D9F-37F8075FB48B}" srcOrd="1" destOrd="0" presId="urn:microsoft.com/office/officeart/2008/layout/LinedList"/>
    <dgm:cxn modelId="{F12FE2A9-C87F-41AE-9375-E0ACE607CBA5}" type="presParOf" srcId="{251343A7-D5F9-418C-9D9F-37F8075FB48B}" destId="{BC33069F-00D7-4345-82E4-4075EA42E8E4}" srcOrd="0" destOrd="0" presId="urn:microsoft.com/office/officeart/2008/layout/LinedList"/>
    <dgm:cxn modelId="{FE3AD294-076C-40EC-8CF0-CBDF17834ED6}" type="presParOf" srcId="{251343A7-D5F9-418C-9D9F-37F8075FB48B}" destId="{78BD9E96-4419-47B0-BAEE-6CF3E16FC851}" srcOrd="1" destOrd="0" presId="urn:microsoft.com/office/officeart/2008/layout/LinedList"/>
    <dgm:cxn modelId="{DF802C15-50DB-4E6E-B5A4-A5E6EFAF28D1}" type="presParOf" srcId="{78BD9E96-4419-47B0-BAEE-6CF3E16FC851}" destId="{0247E348-A6D4-4F6E-94AE-C7A185A55CB8}" srcOrd="0" destOrd="0" presId="urn:microsoft.com/office/officeart/2008/layout/LinedList"/>
    <dgm:cxn modelId="{7478A509-CDBD-4EAA-B7CD-D9B988DBC7BB}" type="presParOf" srcId="{78BD9E96-4419-47B0-BAEE-6CF3E16FC851}" destId="{ECE87037-F16D-48A9-8DEF-3185FD34D04F}" srcOrd="1" destOrd="0" presId="urn:microsoft.com/office/officeart/2008/layout/LinedList"/>
    <dgm:cxn modelId="{0C047350-0533-4C25-8F88-60A17E8CD2B4}" type="presParOf" srcId="{78BD9E96-4419-47B0-BAEE-6CF3E16FC851}" destId="{8D93B4A7-C743-4F93-BFED-02F15BF65EE6}" srcOrd="2" destOrd="0" presId="urn:microsoft.com/office/officeart/2008/layout/LinedList"/>
    <dgm:cxn modelId="{C9403D23-2F4E-4085-BD07-E07AAFD85CAE}" type="presParOf" srcId="{251343A7-D5F9-418C-9D9F-37F8075FB48B}" destId="{E2CCA5A4-B1A6-4308-A179-0FD83D2F7603}" srcOrd="2" destOrd="0" presId="urn:microsoft.com/office/officeart/2008/layout/LinedList"/>
    <dgm:cxn modelId="{CD5C0662-4605-4622-AF20-7279FB5E8AE3}" type="presParOf" srcId="{251343A7-D5F9-418C-9D9F-37F8075FB48B}" destId="{A8D806E3-7921-4DD8-BA1C-390B3FF38DED}" srcOrd="3" destOrd="0" presId="urn:microsoft.com/office/officeart/2008/layout/LinedList"/>
    <dgm:cxn modelId="{3A2C01A2-9201-4E4E-9F6D-BD7EC4F28AB0}" type="presParOf" srcId="{251343A7-D5F9-418C-9D9F-37F8075FB48B}" destId="{DB5F5700-3725-42A9-9A81-48F5E51D8815}" srcOrd="4" destOrd="0" presId="urn:microsoft.com/office/officeart/2008/layout/LinedList"/>
    <dgm:cxn modelId="{71EF6038-502F-48EF-842F-A0826BC822D2}" type="presParOf" srcId="{DB5F5700-3725-42A9-9A81-48F5E51D8815}" destId="{63682D99-9C66-4D53-B11D-8EF8862059EF}" srcOrd="0" destOrd="0" presId="urn:microsoft.com/office/officeart/2008/layout/LinedList"/>
    <dgm:cxn modelId="{82C84AF4-2657-4236-8395-B35E871657DE}" type="presParOf" srcId="{DB5F5700-3725-42A9-9A81-48F5E51D8815}" destId="{2C8C7A52-1693-4D7B-B9DD-BCBAAD021ECC}" srcOrd="1" destOrd="0" presId="urn:microsoft.com/office/officeart/2008/layout/LinedList"/>
    <dgm:cxn modelId="{8EFF6F00-D778-4735-8F61-869CAE804674}" type="presParOf" srcId="{DB5F5700-3725-42A9-9A81-48F5E51D8815}" destId="{EC8FE7B4-1B99-4A2E-8EA9-65C569FCB807}" srcOrd="2" destOrd="0" presId="urn:microsoft.com/office/officeart/2008/layout/LinedList"/>
    <dgm:cxn modelId="{FC2BD791-0C0C-445A-BF27-8CCE4AA40B9A}" type="presParOf" srcId="{251343A7-D5F9-418C-9D9F-37F8075FB48B}" destId="{D4ADE523-8213-40CC-A27E-7F770A785CA0}" srcOrd="5" destOrd="0" presId="urn:microsoft.com/office/officeart/2008/layout/LinedList"/>
    <dgm:cxn modelId="{D8C1A53C-D4D8-4B27-B67C-5BE24E4953AD}" type="presParOf" srcId="{251343A7-D5F9-418C-9D9F-37F8075FB48B}" destId="{70E418CC-E01D-4602-BE51-C5153FEB2989}" srcOrd="6" destOrd="0" presId="urn:microsoft.com/office/officeart/2008/layout/LinedList"/>
    <dgm:cxn modelId="{A5FE237B-3166-4036-9E63-A038B7351FF4}" type="presParOf" srcId="{251343A7-D5F9-418C-9D9F-37F8075FB48B}" destId="{BBF5B207-AF57-494A-9832-2B50BA91E441}" srcOrd="7" destOrd="0" presId="urn:microsoft.com/office/officeart/2008/layout/LinedList"/>
    <dgm:cxn modelId="{306D0098-28D7-4E65-AC81-CD68BF848C4B}" type="presParOf" srcId="{BBF5B207-AF57-494A-9832-2B50BA91E441}" destId="{8F9968A7-5316-44A9-896C-104A16E604B6}" srcOrd="0" destOrd="0" presId="urn:microsoft.com/office/officeart/2008/layout/LinedList"/>
    <dgm:cxn modelId="{3674E0CA-C387-47D3-BD25-6E11E187C67D}" type="presParOf" srcId="{BBF5B207-AF57-494A-9832-2B50BA91E441}" destId="{CF463BE5-C05E-4AD9-A097-C160B15D7E81}" srcOrd="1" destOrd="0" presId="urn:microsoft.com/office/officeart/2008/layout/LinedList"/>
    <dgm:cxn modelId="{7CF0232F-B0A6-4373-B367-F34B1B2590E5}" type="presParOf" srcId="{BBF5B207-AF57-494A-9832-2B50BA91E441}" destId="{690E0254-8E7E-49E9-8911-1CD72F710A55}" srcOrd="2" destOrd="0" presId="urn:microsoft.com/office/officeart/2008/layout/LinedList"/>
    <dgm:cxn modelId="{85920C53-ECEB-4EE2-9733-4499A4CF8A94}" type="presParOf" srcId="{251343A7-D5F9-418C-9D9F-37F8075FB48B}" destId="{7C55D4A1-04AF-4B4B-A9D2-538DE9DEDDDD}" srcOrd="8" destOrd="0" presId="urn:microsoft.com/office/officeart/2008/layout/LinedList"/>
    <dgm:cxn modelId="{F5FCDC83-9226-49E7-BF87-5D1BD54A523F}" type="presParOf" srcId="{251343A7-D5F9-418C-9D9F-37F8075FB48B}" destId="{D6C74868-5F5E-4564-82DA-E5CA5802B985}" srcOrd="9" destOrd="0" presId="urn:microsoft.com/office/officeart/2008/layout/LinedList"/>
    <dgm:cxn modelId="{C59DFDD0-5BA5-4664-AAC3-D38B1671339B}" type="presParOf" srcId="{251343A7-D5F9-418C-9D9F-37F8075FB48B}" destId="{465D5888-6926-429D-B6CD-A8300F82CEC7}" srcOrd="10" destOrd="0" presId="urn:microsoft.com/office/officeart/2008/layout/LinedList"/>
    <dgm:cxn modelId="{F09EB969-E9E7-474C-B37B-BE654D33B487}" type="presParOf" srcId="{465D5888-6926-429D-B6CD-A8300F82CEC7}" destId="{DCD1AE43-2633-4788-9532-635F7EC5533C}" srcOrd="0" destOrd="0" presId="urn:microsoft.com/office/officeart/2008/layout/LinedList"/>
    <dgm:cxn modelId="{960A531B-740D-4FC9-8AFD-5772177B63B1}" type="presParOf" srcId="{465D5888-6926-429D-B6CD-A8300F82CEC7}" destId="{14363D1C-CC78-4518-844D-3C854273F09C}" srcOrd="1" destOrd="0" presId="urn:microsoft.com/office/officeart/2008/layout/LinedList"/>
    <dgm:cxn modelId="{0F884389-4BD7-4620-9E48-9069D8BDE247}" type="presParOf" srcId="{465D5888-6926-429D-B6CD-A8300F82CEC7}" destId="{16EB4CC0-C846-45BA-930E-CC118A8836FC}" srcOrd="2" destOrd="0" presId="urn:microsoft.com/office/officeart/2008/layout/LinedList"/>
    <dgm:cxn modelId="{6A9F5D15-E9B5-4956-8526-8D591C9D6D91}" type="presParOf" srcId="{251343A7-D5F9-418C-9D9F-37F8075FB48B}" destId="{C93B9155-158E-4196-86A6-625D9290D0E7}" srcOrd="11" destOrd="0" presId="urn:microsoft.com/office/officeart/2008/layout/LinedList"/>
    <dgm:cxn modelId="{91316F48-76C0-49F1-B8B1-DE94FC15A60D}" type="presParOf" srcId="{251343A7-D5F9-418C-9D9F-37F8075FB48B}" destId="{FC2F96A1-2C94-482A-B91D-FCF3F4C74597}" srcOrd="12" destOrd="0" presId="urn:microsoft.com/office/officeart/2008/layout/LinedList"/>
    <dgm:cxn modelId="{A4AEA978-6FEF-432E-A9E9-EFB3E249572A}" type="presParOf" srcId="{E05CEEE6-EEF5-4A3B-B334-A33D34CA9626}" destId="{225D2F15-9517-4BF8-88FD-EFDC64C44827}" srcOrd="2" destOrd="0" presId="urn:microsoft.com/office/officeart/2008/layout/LinedList"/>
    <dgm:cxn modelId="{4A103F5D-4190-4727-8D91-CE7723E52E21}" type="presParOf" srcId="{E05CEEE6-EEF5-4A3B-B334-A33D34CA9626}" destId="{453C3AE5-B272-42CC-8913-BA7BA5DF5359}" srcOrd="3" destOrd="0" presId="urn:microsoft.com/office/officeart/2008/layout/LinedList"/>
    <dgm:cxn modelId="{BF7E8BE4-1420-480D-91EB-A9AB9F0874AF}" type="presParOf" srcId="{453C3AE5-B272-42CC-8913-BA7BA5DF5359}" destId="{6CC85C9C-743B-44DA-B206-167B18EE070C}" srcOrd="0" destOrd="0" presId="urn:microsoft.com/office/officeart/2008/layout/LinedList"/>
    <dgm:cxn modelId="{87439C8A-BD5B-433E-99B1-F801B287BF46}" type="presParOf" srcId="{453C3AE5-B272-42CC-8913-BA7BA5DF5359}" destId="{503B8210-DA70-4840-BF28-284C41B64C28}" srcOrd="1" destOrd="0" presId="urn:microsoft.com/office/officeart/2008/layout/LinedList"/>
    <dgm:cxn modelId="{6DB167FB-1074-4282-BCFC-6AE5ABF079A8}" type="presParOf" srcId="{503B8210-DA70-4840-BF28-284C41B64C28}" destId="{8755F292-2038-418A-93A3-390C5D3D94A8}" srcOrd="0" destOrd="0" presId="urn:microsoft.com/office/officeart/2008/layout/LinedList"/>
    <dgm:cxn modelId="{C35EBCF5-72A9-4F88-B12D-A89C612FBC60}" type="presParOf" srcId="{503B8210-DA70-4840-BF28-284C41B64C28}" destId="{DCCD8957-A939-43CA-B64E-7C22F1E36028}" srcOrd="1" destOrd="0" presId="urn:microsoft.com/office/officeart/2008/layout/LinedList"/>
    <dgm:cxn modelId="{05D2D192-39C3-4F68-97EF-F53511B8CC92}" type="presParOf" srcId="{DCCD8957-A939-43CA-B64E-7C22F1E36028}" destId="{21A025F8-BAA9-4012-BCF1-E8498CABE758}" srcOrd="0" destOrd="0" presId="urn:microsoft.com/office/officeart/2008/layout/LinedList"/>
    <dgm:cxn modelId="{D004A2B1-FC84-4012-ADA7-3D1FB6073114}" type="presParOf" srcId="{DCCD8957-A939-43CA-B64E-7C22F1E36028}" destId="{23E2306C-3CB9-4A67-98C4-A43C40B9CDF0}" srcOrd="1" destOrd="0" presId="urn:microsoft.com/office/officeart/2008/layout/LinedList"/>
    <dgm:cxn modelId="{E5A28B93-E1F5-4011-B23F-3CD7F4C3F70E}" type="presParOf" srcId="{DCCD8957-A939-43CA-B64E-7C22F1E36028}" destId="{59341FD1-4F91-41D5-A401-C44AB3A48B3E}" srcOrd="2" destOrd="0" presId="urn:microsoft.com/office/officeart/2008/layout/LinedList"/>
    <dgm:cxn modelId="{7690D689-8304-475E-A71B-48526E1DB9FC}" type="presParOf" srcId="{503B8210-DA70-4840-BF28-284C41B64C28}" destId="{666064E2-6F3F-43F2-8EAD-E3AD45CE1C02}" srcOrd="2" destOrd="0" presId="urn:microsoft.com/office/officeart/2008/layout/LinedList"/>
    <dgm:cxn modelId="{228519AA-B2D1-48C8-9BE5-BAA918F7CAF4}" type="presParOf" srcId="{503B8210-DA70-4840-BF28-284C41B64C28}" destId="{B084209F-4BEA-4C06-A83F-4C76D3DEE768}" srcOrd="3" destOrd="0" presId="urn:microsoft.com/office/officeart/2008/layout/LinedList"/>
    <dgm:cxn modelId="{680F06FE-6334-4907-B079-DC80628EDA60}" type="presParOf" srcId="{503B8210-DA70-4840-BF28-284C41B64C28}" destId="{5F9C9438-FF2B-4DEE-ADA1-83EE5FF49C27}" srcOrd="4" destOrd="0" presId="urn:microsoft.com/office/officeart/2008/layout/LinedList"/>
    <dgm:cxn modelId="{62C5D96A-E91D-4A7B-BAD5-1BB2B183AE07}" type="presParOf" srcId="{5F9C9438-FF2B-4DEE-ADA1-83EE5FF49C27}" destId="{7EDAC04F-11F0-4971-A48D-A0DE10261333}" srcOrd="0" destOrd="0" presId="urn:microsoft.com/office/officeart/2008/layout/LinedList"/>
    <dgm:cxn modelId="{C490901B-0311-42DC-9936-7C2B512E3622}" type="presParOf" srcId="{5F9C9438-FF2B-4DEE-ADA1-83EE5FF49C27}" destId="{B4B9A8C2-48E2-4292-A8C1-1296B51073D6}" srcOrd="1" destOrd="0" presId="urn:microsoft.com/office/officeart/2008/layout/LinedList"/>
    <dgm:cxn modelId="{9F47F27E-B1E5-4E28-879D-48FE0893EB92}" type="presParOf" srcId="{5F9C9438-FF2B-4DEE-ADA1-83EE5FF49C27}" destId="{AA4FF370-441A-4AE1-A308-24DD608A8242}" srcOrd="2" destOrd="0" presId="urn:microsoft.com/office/officeart/2008/layout/LinedList"/>
    <dgm:cxn modelId="{FB9B7048-E6FD-4D22-B3B9-394261F161F2}" type="presParOf" srcId="{503B8210-DA70-4840-BF28-284C41B64C28}" destId="{11E331D6-BE19-4A6F-BEF3-4351135FF432}" srcOrd="5" destOrd="0" presId="urn:microsoft.com/office/officeart/2008/layout/LinedList"/>
    <dgm:cxn modelId="{3BD82A46-E9A6-47AD-BCFF-9D6F3E17609B}" type="presParOf" srcId="{503B8210-DA70-4840-BF28-284C41B64C28}" destId="{71086521-A589-4585-80E6-ABFFD1610714}" srcOrd="6" destOrd="0" presId="urn:microsoft.com/office/officeart/2008/layout/LinedList"/>
    <dgm:cxn modelId="{4B67A6FA-3787-475A-BAEC-5D437E807C5B}" type="presParOf" srcId="{503B8210-DA70-4840-BF28-284C41B64C28}" destId="{11367BB7-D378-446F-AD73-F622CE4E5EF6}" srcOrd="7" destOrd="0" presId="urn:microsoft.com/office/officeart/2008/layout/LinedList"/>
    <dgm:cxn modelId="{32FF76C5-8DD1-4651-BD4F-FC9F9FBA4DD1}" type="presParOf" srcId="{11367BB7-D378-446F-AD73-F622CE4E5EF6}" destId="{157296A8-717C-496C-9398-596470C1205C}" srcOrd="0" destOrd="0" presId="urn:microsoft.com/office/officeart/2008/layout/LinedList"/>
    <dgm:cxn modelId="{C14E28B7-4966-4B88-860A-2FCACD9DCF3C}" type="presParOf" srcId="{11367BB7-D378-446F-AD73-F622CE4E5EF6}" destId="{65715A5B-B350-4369-9BF5-1CC1DD86E4F0}" srcOrd="1" destOrd="0" presId="urn:microsoft.com/office/officeart/2008/layout/LinedList"/>
    <dgm:cxn modelId="{28C3402C-C6A9-4AFB-8590-FFE0DF4C2D19}" type="presParOf" srcId="{11367BB7-D378-446F-AD73-F622CE4E5EF6}" destId="{5132DCAA-7F79-40B6-97E6-4D622FB673C8}" srcOrd="2" destOrd="0" presId="urn:microsoft.com/office/officeart/2008/layout/LinedList"/>
    <dgm:cxn modelId="{4B26DD09-7741-4721-A3DC-18D0249193C1}" type="presParOf" srcId="{503B8210-DA70-4840-BF28-284C41B64C28}" destId="{A3E58927-63E5-47A4-9CE1-AB1400821095}" srcOrd="8" destOrd="0" presId="urn:microsoft.com/office/officeart/2008/layout/LinedList"/>
    <dgm:cxn modelId="{5BF284CC-7634-4EFD-8740-F889C642DDE1}" type="presParOf" srcId="{503B8210-DA70-4840-BF28-284C41B64C28}" destId="{A7BE0BC0-ED5C-4FF6-AA44-A4841B326C02}" srcOrd="9" destOrd="0" presId="urn:microsoft.com/office/officeart/2008/layout/LinedList"/>
    <dgm:cxn modelId="{FC8E2567-3421-41F7-B185-B5A99C24815F}" type="presParOf" srcId="{503B8210-DA70-4840-BF28-284C41B64C28}" destId="{05816C4F-B38C-4258-BA96-C4BB29B3FF3C}" srcOrd="10" destOrd="0" presId="urn:microsoft.com/office/officeart/2008/layout/LinedList"/>
    <dgm:cxn modelId="{96FF9274-381F-4F8E-8BA8-E75E79482116}" type="presParOf" srcId="{05816C4F-B38C-4258-BA96-C4BB29B3FF3C}" destId="{99FD8A57-5951-41F4-B635-7BFAD88CCC08}" srcOrd="0" destOrd="0" presId="urn:microsoft.com/office/officeart/2008/layout/LinedList"/>
    <dgm:cxn modelId="{B27FE6F8-38AD-488B-BA4E-1E5F95BD81DC}" type="presParOf" srcId="{05816C4F-B38C-4258-BA96-C4BB29B3FF3C}" destId="{6457F36E-8B0F-41E0-8557-3D20CD78FE03}" srcOrd="1" destOrd="0" presId="urn:microsoft.com/office/officeart/2008/layout/LinedList"/>
    <dgm:cxn modelId="{6FB01252-B274-4ECD-92AC-26D801800FF6}" type="presParOf" srcId="{05816C4F-B38C-4258-BA96-C4BB29B3FF3C}" destId="{810153C6-FB3A-4DF9-8BA9-541FB0F7E530}" srcOrd="2" destOrd="0" presId="urn:microsoft.com/office/officeart/2008/layout/LinedList"/>
    <dgm:cxn modelId="{B04BC024-DE0B-4C9B-AB03-7355BC93C9CC}" type="presParOf" srcId="{503B8210-DA70-4840-BF28-284C41B64C28}" destId="{38E598FC-F05C-4924-8337-09970018283A}" srcOrd="11" destOrd="0" presId="urn:microsoft.com/office/officeart/2008/layout/LinedList"/>
    <dgm:cxn modelId="{4305C433-76E2-4F21-9733-B13EF5C858C1}" type="presParOf" srcId="{503B8210-DA70-4840-BF28-284C41B64C28}" destId="{0CA85A6D-B56A-4710-8B3E-05472387CF0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9393B-7F42-4B60-ACB9-14F99A9FB6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42D83D2C-5B78-4C11-B01F-57394DA8DA8A}">
      <dgm:prSet/>
      <dgm:spPr/>
      <dgm:t>
        <a:bodyPr/>
        <a:lstStyle/>
        <a:p>
          <a:r>
            <a:rPr lang="en-US"/>
            <a:t>Internal reviews and communication</a:t>
          </a:r>
        </a:p>
      </dgm:t>
    </dgm:pt>
    <dgm:pt modelId="{7FBD1BF8-388D-4C9F-84B8-6013561AA207}" type="parTrans" cxnId="{D786AC4A-536C-4EBC-AD67-C4E59F277B0B}">
      <dgm:prSet/>
      <dgm:spPr/>
      <dgm:t>
        <a:bodyPr/>
        <a:lstStyle/>
        <a:p>
          <a:endParaRPr lang="en-US"/>
        </a:p>
      </dgm:t>
    </dgm:pt>
    <dgm:pt modelId="{65B36523-2F55-4EEC-AD72-2BE6BED5D62E}" type="sibTrans" cxnId="{D786AC4A-536C-4EBC-AD67-C4E59F277B0B}">
      <dgm:prSet/>
      <dgm:spPr/>
      <dgm:t>
        <a:bodyPr/>
        <a:lstStyle/>
        <a:p>
          <a:endParaRPr lang="en-US"/>
        </a:p>
      </dgm:t>
    </dgm:pt>
    <dgm:pt modelId="{ED8C5564-3E55-4C11-B934-3D7B203FB2F0}">
      <dgm:prSet/>
      <dgm:spPr/>
      <dgm:t>
        <a:bodyPr/>
        <a:lstStyle/>
        <a:p>
          <a:r>
            <a:rPr lang="en-US"/>
            <a:t>Development of engagement inventory</a:t>
          </a:r>
        </a:p>
      </dgm:t>
    </dgm:pt>
    <dgm:pt modelId="{5D1B4D56-7D8C-4E31-9B34-36AB0A04E591}" type="parTrans" cxnId="{0B84B2D2-FE20-457A-BC37-962EAC941F21}">
      <dgm:prSet/>
      <dgm:spPr/>
      <dgm:t>
        <a:bodyPr/>
        <a:lstStyle/>
        <a:p>
          <a:endParaRPr lang="en-US"/>
        </a:p>
      </dgm:t>
    </dgm:pt>
    <dgm:pt modelId="{9C86500A-14DB-4E98-B837-A9D41EB71970}" type="sibTrans" cxnId="{0B84B2D2-FE20-457A-BC37-962EAC941F21}">
      <dgm:prSet/>
      <dgm:spPr/>
      <dgm:t>
        <a:bodyPr/>
        <a:lstStyle/>
        <a:p>
          <a:endParaRPr lang="en-US"/>
        </a:p>
      </dgm:t>
    </dgm:pt>
    <dgm:pt modelId="{748B115A-3EEB-4187-89D3-F280ED7E36C2}">
      <dgm:prSet/>
      <dgm:spPr/>
      <dgm:t>
        <a:bodyPr/>
        <a:lstStyle/>
        <a:p>
          <a:r>
            <a:rPr lang="en-US"/>
            <a:t>Fundraiser assignment, as applicable</a:t>
          </a:r>
        </a:p>
      </dgm:t>
    </dgm:pt>
    <dgm:pt modelId="{39DEBAAB-B43B-49EF-A195-63AB695EE291}" type="parTrans" cxnId="{713F53E1-91D7-44F2-8A9F-2C5B448BD9FC}">
      <dgm:prSet/>
      <dgm:spPr/>
      <dgm:t>
        <a:bodyPr/>
        <a:lstStyle/>
        <a:p>
          <a:endParaRPr lang="en-US"/>
        </a:p>
      </dgm:t>
    </dgm:pt>
    <dgm:pt modelId="{B5A0E73B-271B-4647-8237-BFA7A7205AD5}" type="sibTrans" cxnId="{713F53E1-91D7-44F2-8A9F-2C5B448BD9FC}">
      <dgm:prSet/>
      <dgm:spPr/>
      <dgm:t>
        <a:bodyPr/>
        <a:lstStyle/>
        <a:p>
          <a:endParaRPr lang="en-US"/>
        </a:p>
      </dgm:t>
    </dgm:pt>
    <dgm:pt modelId="{EB331664-C483-4F0C-BFE3-66F152D994A2}" type="pres">
      <dgm:prSet presAssocID="{94F9393B-7F42-4B60-ACB9-14F99A9FB67A}" presName="root" presStyleCnt="0">
        <dgm:presLayoutVars>
          <dgm:dir/>
          <dgm:resizeHandles val="exact"/>
        </dgm:presLayoutVars>
      </dgm:prSet>
      <dgm:spPr/>
    </dgm:pt>
    <dgm:pt modelId="{9A1F6BBD-8150-401C-8E91-194E111D028D}" type="pres">
      <dgm:prSet presAssocID="{42D83D2C-5B78-4C11-B01F-57394DA8DA8A}" presName="compNode" presStyleCnt="0"/>
      <dgm:spPr/>
    </dgm:pt>
    <dgm:pt modelId="{792B7D77-EC82-45FF-941D-79FEC261AC64}" type="pres">
      <dgm:prSet presAssocID="{42D83D2C-5B78-4C11-B01F-57394DA8DA8A}" presName="bgRect" presStyleLbl="bgShp" presStyleIdx="0" presStyleCnt="3"/>
      <dgm:spPr/>
    </dgm:pt>
    <dgm:pt modelId="{39B79F24-6678-4D57-B329-387D5C215062}" type="pres">
      <dgm:prSet presAssocID="{42D83D2C-5B78-4C11-B01F-57394DA8DA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50C4634-B7ED-4677-AFA8-0521FBC227AB}" type="pres">
      <dgm:prSet presAssocID="{42D83D2C-5B78-4C11-B01F-57394DA8DA8A}" presName="spaceRect" presStyleCnt="0"/>
      <dgm:spPr/>
    </dgm:pt>
    <dgm:pt modelId="{12CCD5CD-7CE4-4D8C-9EF5-41AF4CA526F7}" type="pres">
      <dgm:prSet presAssocID="{42D83D2C-5B78-4C11-B01F-57394DA8DA8A}" presName="parTx" presStyleLbl="revTx" presStyleIdx="0" presStyleCnt="3">
        <dgm:presLayoutVars>
          <dgm:chMax val="0"/>
          <dgm:chPref val="0"/>
        </dgm:presLayoutVars>
      </dgm:prSet>
      <dgm:spPr/>
    </dgm:pt>
    <dgm:pt modelId="{524391E2-F7D2-4692-AE4C-25697D372EC5}" type="pres">
      <dgm:prSet presAssocID="{65B36523-2F55-4EEC-AD72-2BE6BED5D62E}" presName="sibTrans" presStyleCnt="0"/>
      <dgm:spPr/>
    </dgm:pt>
    <dgm:pt modelId="{FA5DD3FB-A39F-4ADE-99E7-4E1AF8198187}" type="pres">
      <dgm:prSet presAssocID="{ED8C5564-3E55-4C11-B934-3D7B203FB2F0}" presName="compNode" presStyleCnt="0"/>
      <dgm:spPr/>
    </dgm:pt>
    <dgm:pt modelId="{52D5282A-C77F-400A-8F62-E1AECB520C97}" type="pres">
      <dgm:prSet presAssocID="{ED8C5564-3E55-4C11-B934-3D7B203FB2F0}" presName="bgRect" presStyleLbl="bgShp" presStyleIdx="1" presStyleCnt="3"/>
      <dgm:spPr/>
    </dgm:pt>
    <dgm:pt modelId="{DF46F1EC-CD31-4FDB-910C-C7017AFBD085}" type="pres">
      <dgm:prSet presAssocID="{ED8C5564-3E55-4C11-B934-3D7B203FB2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6E1C756-7F22-4550-AFDE-FC3C651BC1A4}" type="pres">
      <dgm:prSet presAssocID="{ED8C5564-3E55-4C11-B934-3D7B203FB2F0}" presName="spaceRect" presStyleCnt="0"/>
      <dgm:spPr/>
    </dgm:pt>
    <dgm:pt modelId="{C1E51130-C5EA-49E5-88E1-A642545C72DE}" type="pres">
      <dgm:prSet presAssocID="{ED8C5564-3E55-4C11-B934-3D7B203FB2F0}" presName="parTx" presStyleLbl="revTx" presStyleIdx="1" presStyleCnt="3">
        <dgm:presLayoutVars>
          <dgm:chMax val="0"/>
          <dgm:chPref val="0"/>
        </dgm:presLayoutVars>
      </dgm:prSet>
      <dgm:spPr/>
    </dgm:pt>
    <dgm:pt modelId="{1A58CF00-AE30-4859-AC31-18A6F5B187DE}" type="pres">
      <dgm:prSet presAssocID="{9C86500A-14DB-4E98-B837-A9D41EB71970}" presName="sibTrans" presStyleCnt="0"/>
      <dgm:spPr/>
    </dgm:pt>
    <dgm:pt modelId="{6C22C3FF-662F-4363-A988-CD5BA9B3C402}" type="pres">
      <dgm:prSet presAssocID="{748B115A-3EEB-4187-89D3-F280ED7E36C2}" presName="compNode" presStyleCnt="0"/>
      <dgm:spPr/>
    </dgm:pt>
    <dgm:pt modelId="{6C0C2FE2-E27B-4DCD-96B5-64A03652DD0A}" type="pres">
      <dgm:prSet presAssocID="{748B115A-3EEB-4187-89D3-F280ED7E36C2}" presName="bgRect" presStyleLbl="bgShp" presStyleIdx="2" presStyleCnt="3"/>
      <dgm:spPr/>
    </dgm:pt>
    <dgm:pt modelId="{22CADA78-9DFD-47B3-A8C2-BFE7D3D09964}" type="pres">
      <dgm:prSet presAssocID="{748B115A-3EEB-4187-89D3-F280ED7E36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with solid fill"/>
        </a:ext>
      </dgm:extLst>
    </dgm:pt>
    <dgm:pt modelId="{268A4830-771C-44A2-B621-DD766B69815E}" type="pres">
      <dgm:prSet presAssocID="{748B115A-3EEB-4187-89D3-F280ED7E36C2}" presName="spaceRect" presStyleCnt="0"/>
      <dgm:spPr/>
    </dgm:pt>
    <dgm:pt modelId="{A928D10B-A786-4C3D-BC65-32DBA527A175}" type="pres">
      <dgm:prSet presAssocID="{748B115A-3EEB-4187-89D3-F280ED7E36C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81B60B-D9FF-43B3-B1A4-01EF4DA54FD9}" type="presOf" srcId="{94F9393B-7F42-4B60-ACB9-14F99A9FB67A}" destId="{EB331664-C483-4F0C-BFE3-66F152D994A2}" srcOrd="0" destOrd="0" presId="urn:microsoft.com/office/officeart/2018/2/layout/IconVerticalSolidList"/>
    <dgm:cxn modelId="{D786AC4A-536C-4EBC-AD67-C4E59F277B0B}" srcId="{94F9393B-7F42-4B60-ACB9-14F99A9FB67A}" destId="{42D83D2C-5B78-4C11-B01F-57394DA8DA8A}" srcOrd="0" destOrd="0" parTransId="{7FBD1BF8-388D-4C9F-84B8-6013561AA207}" sibTransId="{65B36523-2F55-4EEC-AD72-2BE6BED5D62E}"/>
    <dgm:cxn modelId="{BE2D557E-7DE2-4B03-BDC7-9428C8B4AA3D}" type="presOf" srcId="{ED8C5564-3E55-4C11-B934-3D7B203FB2F0}" destId="{C1E51130-C5EA-49E5-88E1-A642545C72DE}" srcOrd="0" destOrd="0" presId="urn:microsoft.com/office/officeart/2018/2/layout/IconVerticalSolidList"/>
    <dgm:cxn modelId="{EBE29AB8-4B56-4DCD-A951-1746CCEFF12F}" type="presOf" srcId="{42D83D2C-5B78-4C11-B01F-57394DA8DA8A}" destId="{12CCD5CD-7CE4-4D8C-9EF5-41AF4CA526F7}" srcOrd="0" destOrd="0" presId="urn:microsoft.com/office/officeart/2018/2/layout/IconVerticalSolidList"/>
    <dgm:cxn modelId="{A141B8CC-F90C-43A9-AE92-B5DDA7D1729C}" type="presOf" srcId="{748B115A-3EEB-4187-89D3-F280ED7E36C2}" destId="{A928D10B-A786-4C3D-BC65-32DBA527A175}" srcOrd="0" destOrd="0" presId="urn:microsoft.com/office/officeart/2018/2/layout/IconVerticalSolidList"/>
    <dgm:cxn modelId="{0B84B2D2-FE20-457A-BC37-962EAC941F21}" srcId="{94F9393B-7F42-4B60-ACB9-14F99A9FB67A}" destId="{ED8C5564-3E55-4C11-B934-3D7B203FB2F0}" srcOrd="1" destOrd="0" parTransId="{5D1B4D56-7D8C-4E31-9B34-36AB0A04E591}" sibTransId="{9C86500A-14DB-4E98-B837-A9D41EB71970}"/>
    <dgm:cxn modelId="{713F53E1-91D7-44F2-8A9F-2C5B448BD9FC}" srcId="{94F9393B-7F42-4B60-ACB9-14F99A9FB67A}" destId="{748B115A-3EEB-4187-89D3-F280ED7E36C2}" srcOrd="2" destOrd="0" parTransId="{39DEBAAB-B43B-49EF-A195-63AB695EE291}" sibTransId="{B5A0E73B-271B-4647-8237-BFA7A7205AD5}"/>
    <dgm:cxn modelId="{B67C41E9-58E1-41CB-AE06-1DDA372A85C0}" type="presParOf" srcId="{EB331664-C483-4F0C-BFE3-66F152D994A2}" destId="{9A1F6BBD-8150-401C-8E91-194E111D028D}" srcOrd="0" destOrd="0" presId="urn:microsoft.com/office/officeart/2018/2/layout/IconVerticalSolidList"/>
    <dgm:cxn modelId="{50E1B78D-7E48-49A9-8681-04444FCD7A1F}" type="presParOf" srcId="{9A1F6BBD-8150-401C-8E91-194E111D028D}" destId="{792B7D77-EC82-45FF-941D-79FEC261AC64}" srcOrd="0" destOrd="0" presId="urn:microsoft.com/office/officeart/2018/2/layout/IconVerticalSolidList"/>
    <dgm:cxn modelId="{77351B55-8B28-4EBF-A340-1DA300DFEB74}" type="presParOf" srcId="{9A1F6BBD-8150-401C-8E91-194E111D028D}" destId="{39B79F24-6678-4D57-B329-387D5C215062}" srcOrd="1" destOrd="0" presId="urn:microsoft.com/office/officeart/2018/2/layout/IconVerticalSolidList"/>
    <dgm:cxn modelId="{F599B355-4B8A-4BD0-A84A-7952A51316BF}" type="presParOf" srcId="{9A1F6BBD-8150-401C-8E91-194E111D028D}" destId="{050C4634-B7ED-4677-AFA8-0521FBC227AB}" srcOrd="2" destOrd="0" presId="urn:microsoft.com/office/officeart/2018/2/layout/IconVerticalSolidList"/>
    <dgm:cxn modelId="{D9307521-E7BF-44A5-8951-9958A7913ECC}" type="presParOf" srcId="{9A1F6BBD-8150-401C-8E91-194E111D028D}" destId="{12CCD5CD-7CE4-4D8C-9EF5-41AF4CA526F7}" srcOrd="3" destOrd="0" presId="urn:microsoft.com/office/officeart/2018/2/layout/IconVerticalSolidList"/>
    <dgm:cxn modelId="{992F8D61-7023-426F-91BA-66856890D1CC}" type="presParOf" srcId="{EB331664-C483-4F0C-BFE3-66F152D994A2}" destId="{524391E2-F7D2-4692-AE4C-25697D372EC5}" srcOrd="1" destOrd="0" presId="urn:microsoft.com/office/officeart/2018/2/layout/IconVerticalSolidList"/>
    <dgm:cxn modelId="{0E3E1D84-021C-46E4-B92C-BCF8AA65DA21}" type="presParOf" srcId="{EB331664-C483-4F0C-BFE3-66F152D994A2}" destId="{FA5DD3FB-A39F-4ADE-99E7-4E1AF8198187}" srcOrd="2" destOrd="0" presId="urn:microsoft.com/office/officeart/2018/2/layout/IconVerticalSolidList"/>
    <dgm:cxn modelId="{92074E78-9AF6-4503-9F1D-4B974BC8BB87}" type="presParOf" srcId="{FA5DD3FB-A39F-4ADE-99E7-4E1AF8198187}" destId="{52D5282A-C77F-400A-8F62-E1AECB520C97}" srcOrd="0" destOrd="0" presId="urn:microsoft.com/office/officeart/2018/2/layout/IconVerticalSolidList"/>
    <dgm:cxn modelId="{9B98F8B9-0ABB-4841-89A5-1507A01306C1}" type="presParOf" srcId="{FA5DD3FB-A39F-4ADE-99E7-4E1AF8198187}" destId="{DF46F1EC-CD31-4FDB-910C-C7017AFBD085}" srcOrd="1" destOrd="0" presId="urn:microsoft.com/office/officeart/2018/2/layout/IconVerticalSolidList"/>
    <dgm:cxn modelId="{2066DD2F-8705-47CA-AB49-D5CB46CF7599}" type="presParOf" srcId="{FA5DD3FB-A39F-4ADE-99E7-4E1AF8198187}" destId="{F6E1C756-7F22-4550-AFDE-FC3C651BC1A4}" srcOrd="2" destOrd="0" presId="urn:microsoft.com/office/officeart/2018/2/layout/IconVerticalSolidList"/>
    <dgm:cxn modelId="{3923C864-9ECB-4082-B076-EDD94E49C011}" type="presParOf" srcId="{FA5DD3FB-A39F-4ADE-99E7-4E1AF8198187}" destId="{C1E51130-C5EA-49E5-88E1-A642545C72DE}" srcOrd="3" destOrd="0" presId="urn:microsoft.com/office/officeart/2018/2/layout/IconVerticalSolidList"/>
    <dgm:cxn modelId="{A6DC6473-EF78-4853-9D0B-32BCC18882E2}" type="presParOf" srcId="{EB331664-C483-4F0C-BFE3-66F152D994A2}" destId="{1A58CF00-AE30-4859-AC31-18A6F5B187DE}" srcOrd="3" destOrd="0" presId="urn:microsoft.com/office/officeart/2018/2/layout/IconVerticalSolidList"/>
    <dgm:cxn modelId="{0ABAF934-9ACB-4BD5-B866-081B6E7906C5}" type="presParOf" srcId="{EB331664-C483-4F0C-BFE3-66F152D994A2}" destId="{6C22C3FF-662F-4363-A988-CD5BA9B3C402}" srcOrd="4" destOrd="0" presId="urn:microsoft.com/office/officeart/2018/2/layout/IconVerticalSolidList"/>
    <dgm:cxn modelId="{178FC91E-F27B-4AE1-8CE4-F5AB9EF5E29C}" type="presParOf" srcId="{6C22C3FF-662F-4363-A988-CD5BA9B3C402}" destId="{6C0C2FE2-E27B-4DCD-96B5-64A03652DD0A}" srcOrd="0" destOrd="0" presId="urn:microsoft.com/office/officeart/2018/2/layout/IconVerticalSolidList"/>
    <dgm:cxn modelId="{A91591A6-8CEB-4C66-9266-07ADD508FCC5}" type="presParOf" srcId="{6C22C3FF-662F-4363-A988-CD5BA9B3C402}" destId="{22CADA78-9DFD-47B3-A8C2-BFE7D3D09964}" srcOrd="1" destOrd="0" presId="urn:microsoft.com/office/officeart/2018/2/layout/IconVerticalSolidList"/>
    <dgm:cxn modelId="{813E083E-C861-40AD-8128-4FA45505C2D2}" type="presParOf" srcId="{6C22C3FF-662F-4363-A988-CD5BA9B3C402}" destId="{268A4830-771C-44A2-B621-DD766B69815E}" srcOrd="2" destOrd="0" presId="urn:microsoft.com/office/officeart/2018/2/layout/IconVerticalSolidList"/>
    <dgm:cxn modelId="{9D5E3BB9-2B45-4462-86CD-D3B3346D7F68}" type="presParOf" srcId="{6C22C3FF-662F-4363-A988-CD5BA9B3C402}" destId="{A928D10B-A786-4C3D-BC65-32DBA527A1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2FB7A-0205-4D42-9A1B-9C05B4694F8A}">
      <dsp:nvSpPr>
        <dsp:cNvPr id="0" name=""/>
        <dsp:cNvSpPr/>
      </dsp:nvSpPr>
      <dsp:spPr>
        <a:xfrm>
          <a:off x="2867243" y="693467"/>
          <a:ext cx="53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4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0623" y="736358"/>
        <a:ext cx="28282" cy="5656"/>
      </dsp:txXfrm>
    </dsp:sp>
    <dsp:sp modelId="{CCBDBDDE-C6C4-4E2D-B722-56A11BF0FE77}">
      <dsp:nvSpPr>
        <dsp:cNvPr id="0" name=""/>
        <dsp:cNvSpPr/>
      </dsp:nvSpPr>
      <dsp:spPr>
        <a:xfrm>
          <a:off x="409726" y="1392"/>
          <a:ext cx="2459316" cy="14755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Sinai Health and the Sinai Health Foundation</a:t>
          </a:r>
        </a:p>
      </dsp:txBody>
      <dsp:txXfrm>
        <a:off x="409726" y="1392"/>
        <a:ext cx="2459316" cy="1475589"/>
      </dsp:txXfrm>
    </dsp:sp>
    <dsp:sp modelId="{27EA0D79-9F8A-47A9-947D-0EF0BC49D949}">
      <dsp:nvSpPr>
        <dsp:cNvPr id="0" name=""/>
        <dsp:cNvSpPr/>
      </dsp:nvSpPr>
      <dsp:spPr>
        <a:xfrm>
          <a:off x="1639385" y="1475181"/>
          <a:ext cx="3024958" cy="535042"/>
        </a:xfrm>
        <a:custGeom>
          <a:avLst/>
          <a:gdLst/>
          <a:ahLst/>
          <a:cxnLst/>
          <a:rect l="0" t="0" r="0" b="0"/>
          <a:pathLst>
            <a:path>
              <a:moveTo>
                <a:pt x="3024958" y="0"/>
              </a:moveTo>
              <a:lnTo>
                <a:pt x="3024958" y="284621"/>
              </a:lnTo>
              <a:lnTo>
                <a:pt x="0" y="284621"/>
              </a:lnTo>
              <a:lnTo>
                <a:pt x="0" y="535042"/>
              </a:lnTo>
            </a:path>
          </a:pathLst>
        </a:custGeom>
        <a:noFill/>
        <a:ln w="12700" cap="flat" cmpd="sng" algn="ctr">
          <a:solidFill>
            <a:schemeClr val="accent5">
              <a:hueOff val="927747"/>
              <a:satOff val="16498"/>
              <a:lumOff val="1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4929" y="1739875"/>
        <a:ext cx="153869" cy="5656"/>
      </dsp:txXfrm>
    </dsp:sp>
    <dsp:sp modelId="{0037D7F3-20A4-48BB-8DAC-55B4B3F3B8AC}">
      <dsp:nvSpPr>
        <dsp:cNvPr id="0" name=""/>
        <dsp:cNvSpPr/>
      </dsp:nvSpPr>
      <dsp:spPr>
        <a:xfrm>
          <a:off x="3434685" y="1392"/>
          <a:ext cx="2459316" cy="1475589"/>
        </a:xfrm>
        <a:prstGeom prst="rect">
          <a:avLst/>
        </a:prstGeom>
        <a:solidFill>
          <a:schemeClr val="accent5">
            <a:hueOff val="742198"/>
            <a:satOff val="13198"/>
            <a:lumOff val="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Governance Renewal</a:t>
          </a:r>
        </a:p>
      </dsp:txBody>
      <dsp:txXfrm>
        <a:off x="3434685" y="1392"/>
        <a:ext cx="2459316" cy="1475589"/>
      </dsp:txXfrm>
    </dsp:sp>
    <dsp:sp modelId="{CCD97EA8-9262-4775-BF42-678E5DFD63F9}">
      <dsp:nvSpPr>
        <dsp:cNvPr id="0" name=""/>
        <dsp:cNvSpPr/>
      </dsp:nvSpPr>
      <dsp:spPr>
        <a:xfrm>
          <a:off x="2867243" y="2734699"/>
          <a:ext cx="53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42" y="45720"/>
              </a:lnTo>
            </a:path>
          </a:pathLst>
        </a:custGeom>
        <a:noFill/>
        <a:ln w="12700" cap="flat" cmpd="sng" algn="ctr">
          <a:solidFill>
            <a:schemeClr val="accent5">
              <a:hueOff val="1855494"/>
              <a:satOff val="32995"/>
              <a:lumOff val="2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0623" y="2777591"/>
        <a:ext cx="28282" cy="5656"/>
      </dsp:txXfrm>
    </dsp:sp>
    <dsp:sp modelId="{14798743-8C04-49F2-8369-7F32A205C992}">
      <dsp:nvSpPr>
        <dsp:cNvPr id="0" name=""/>
        <dsp:cNvSpPr/>
      </dsp:nvSpPr>
      <dsp:spPr>
        <a:xfrm>
          <a:off x="409726" y="2042624"/>
          <a:ext cx="2459316" cy="1475589"/>
        </a:xfrm>
        <a:prstGeom prst="rect">
          <a:avLst/>
        </a:prstGeom>
        <a:solidFill>
          <a:schemeClr val="accent5">
            <a:hueOff val="1484395"/>
            <a:satOff val="26396"/>
            <a:lumOff val="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Sample Board Candidate Profile</a:t>
          </a:r>
        </a:p>
      </dsp:txBody>
      <dsp:txXfrm>
        <a:off x="409726" y="2042624"/>
        <a:ext cx="2459316" cy="1475589"/>
      </dsp:txXfrm>
    </dsp:sp>
    <dsp:sp modelId="{481CADE9-F2C5-4A0D-9F17-1CD0744B1953}">
      <dsp:nvSpPr>
        <dsp:cNvPr id="0" name=""/>
        <dsp:cNvSpPr/>
      </dsp:nvSpPr>
      <dsp:spPr>
        <a:xfrm>
          <a:off x="1639385" y="3516414"/>
          <a:ext cx="3024958" cy="535042"/>
        </a:xfrm>
        <a:custGeom>
          <a:avLst/>
          <a:gdLst/>
          <a:ahLst/>
          <a:cxnLst/>
          <a:rect l="0" t="0" r="0" b="0"/>
          <a:pathLst>
            <a:path>
              <a:moveTo>
                <a:pt x="3024958" y="0"/>
              </a:moveTo>
              <a:lnTo>
                <a:pt x="3024958" y="284621"/>
              </a:lnTo>
              <a:lnTo>
                <a:pt x="0" y="284621"/>
              </a:lnTo>
              <a:lnTo>
                <a:pt x="0" y="535042"/>
              </a:lnTo>
            </a:path>
          </a:pathLst>
        </a:custGeom>
        <a:noFill/>
        <a:ln w="12700" cap="flat" cmpd="sng" algn="ctr">
          <a:solidFill>
            <a:schemeClr val="accent5">
              <a:hueOff val="2783241"/>
              <a:satOff val="49493"/>
              <a:lumOff val="4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4929" y="3781107"/>
        <a:ext cx="153869" cy="5656"/>
      </dsp:txXfrm>
    </dsp:sp>
    <dsp:sp modelId="{38E5CF52-5537-4786-BE1A-94B72CBE256E}">
      <dsp:nvSpPr>
        <dsp:cNvPr id="0" name=""/>
        <dsp:cNvSpPr/>
      </dsp:nvSpPr>
      <dsp:spPr>
        <a:xfrm>
          <a:off x="3434685" y="2042624"/>
          <a:ext cx="2459316" cy="1475589"/>
        </a:xfrm>
        <a:prstGeom prst="rect">
          <a:avLst/>
        </a:prstGeom>
        <a:solidFill>
          <a:schemeClr val="accent5">
            <a:hueOff val="2226593"/>
            <a:satOff val="39594"/>
            <a:lumOff val="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Raiser’s Edge Volunteer Fields</a:t>
          </a:r>
        </a:p>
      </dsp:txBody>
      <dsp:txXfrm>
        <a:off x="3434685" y="2042624"/>
        <a:ext cx="2459316" cy="1475589"/>
      </dsp:txXfrm>
    </dsp:sp>
    <dsp:sp modelId="{9C00A94F-F1BC-4026-AC3E-44FA4871515E}">
      <dsp:nvSpPr>
        <dsp:cNvPr id="0" name=""/>
        <dsp:cNvSpPr/>
      </dsp:nvSpPr>
      <dsp:spPr>
        <a:xfrm>
          <a:off x="2867243" y="4775931"/>
          <a:ext cx="5350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042" y="45720"/>
              </a:lnTo>
            </a:path>
          </a:pathLst>
        </a:custGeom>
        <a:noFill/>
        <a:ln w="12700" cap="flat" cmpd="sng" algn="ctr">
          <a:solidFill>
            <a:schemeClr val="accent5">
              <a:hueOff val="3710988"/>
              <a:satOff val="65990"/>
              <a:lumOff val="58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0623" y="4818823"/>
        <a:ext cx="28282" cy="5656"/>
      </dsp:txXfrm>
    </dsp:sp>
    <dsp:sp modelId="{49BDC42C-CCDA-4F7E-A63B-DA71AB42CC81}">
      <dsp:nvSpPr>
        <dsp:cNvPr id="0" name=""/>
        <dsp:cNvSpPr/>
      </dsp:nvSpPr>
      <dsp:spPr>
        <a:xfrm>
          <a:off x="409726" y="4083857"/>
          <a:ext cx="2459316" cy="1475589"/>
        </a:xfrm>
        <a:prstGeom prst="rect">
          <a:avLst/>
        </a:prstGeom>
        <a:solidFill>
          <a:schemeClr val="accent5">
            <a:hueOff val="2968790"/>
            <a:satOff val="52792"/>
            <a:lumOff val="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Strategy Development and Maintenance</a:t>
          </a:r>
        </a:p>
      </dsp:txBody>
      <dsp:txXfrm>
        <a:off x="409726" y="4083857"/>
        <a:ext cx="2459316" cy="1475589"/>
      </dsp:txXfrm>
    </dsp:sp>
    <dsp:sp modelId="{1B125F8C-1DB3-48EC-9347-9BC5096EE35E}">
      <dsp:nvSpPr>
        <dsp:cNvPr id="0" name=""/>
        <dsp:cNvSpPr/>
      </dsp:nvSpPr>
      <dsp:spPr>
        <a:xfrm>
          <a:off x="3434685" y="4083857"/>
          <a:ext cx="2459316" cy="1475589"/>
        </a:xfrm>
        <a:prstGeom prst="rect">
          <a:avLst/>
        </a:prstGeom>
        <a:solidFill>
          <a:schemeClr val="accent5">
            <a:hueOff val="3710988"/>
            <a:satOff val="65990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09" tIns="126495" rIns="120509" bIns="12649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What’s Next</a:t>
          </a:r>
        </a:p>
      </dsp:txBody>
      <dsp:txXfrm>
        <a:off x="3434685" y="4083857"/>
        <a:ext cx="2459316" cy="1475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C26B2-CF8B-48D2-AB8D-71F735736682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BDA0D-617B-4708-B3F1-327909C918B1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55987-ED57-4842-B5EC-1C00A33CE49A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Recently celebrated Mount Sinai Hospital’s centennial and held the  </a:t>
          </a:r>
          <a:r>
            <a:rPr lang="en-US" sz="1500" b="1" kern="1200" dirty="0">
              <a:solidFill>
                <a:srgbClr val="E0004D"/>
              </a:solidFill>
            </a:rPr>
            <a:t>Gala of the Century</a:t>
          </a:r>
        </a:p>
      </dsp:txBody>
      <dsp:txXfrm>
        <a:off x="1834517" y="470390"/>
        <a:ext cx="3148942" cy="1335915"/>
      </dsp:txXfrm>
    </dsp:sp>
    <dsp:sp modelId="{F44CF2F8-7868-4D3B-B806-11B56E239FEE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FB20D-D907-47B6-89EE-D2515DF2FBC9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556F4-F0C9-4BB0-B3AE-15FE50B0F597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E0004D"/>
              </a:solidFill>
            </a:rPr>
            <a:t>$80.2M </a:t>
          </a:r>
          <a:r>
            <a:rPr lang="en-US" sz="1500" kern="1200" dirty="0"/>
            <a:t>in raised revenue during our last fiscal year</a:t>
          </a:r>
        </a:p>
      </dsp:txBody>
      <dsp:txXfrm>
        <a:off x="7154322" y="470390"/>
        <a:ext cx="3148942" cy="1335915"/>
      </dsp:txXfrm>
    </dsp:sp>
    <dsp:sp modelId="{A2877B21-A28C-43FC-B84B-B493AE32B781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8F278-2897-4911-BCC6-D09F4DC9D7C1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B65B5-75E3-4D05-997B-D12D66A9E556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Analytics is comprised of Data Strategy and Privacy, and Prospect Research and Management and sits under the </a:t>
          </a:r>
          <a:r>
            <a:rPr lang="en-US" sz="1500" b="1" kern="1200" dirty="0">
              <a:solidFill>
                <a:srgbClr val="E0004D"/>
              </a:solidFill>
            </a:rPr>
            <a:t>Governance and Advancement Services</a:t>
          </a:r>
          <a:r>
            <a:rPr lang="en-US" sz="1500" b="1" kern="1200" dirty="0"/>
            <a:t> </a:t>
          </a:r>
          <a:r>
            <a:rPr lang="en-US" sz="1500" kern="1200" dirty="0"/>
            <a:t>team</a:t>
          </a:r>
        </a:p>
      </dsp:txBody>
      <dsp:txXfrm>
        <a:off x="1834517" y="2546238"/>
        <a:ext cx="3148942" cy="1335915"/>
      </dsp:txXfrm>
    </dsp:sp>
    <dsp:sp modelId="{A94084C4-44DB-4E5A-A603-53C557BF38D5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00AF9-89D5-43A8-A89B-B55F98F081E1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5C93A-4CCA-452E-A78C-9BDC80F058EF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 support portfolios across the </a:t>
          </a:r>
          <a:r>
            <a:rPr lang="en-US" sz="1500" b="1" kern="1200" dirty="0">
              <a:solidFill>
                <a:srgbClr val="E0004D"/>
              </a:solidFill>
            </a:rPr>
            <a:t>foundation</a:t>
          </a:r>
        </a:p>
      </dsp:txBody>
      <dsp:txXfrm>
        <a:off x="7154322" y="2546238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764D6-A7EE-4CD9-8982-467E7CDE2469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1C1C0-19DA-437B-8C41-E7DB1E21C1AC}">
      <dsp:nvSpPr>
        <dsp:cNvPr id="0" name=""/>
        <dsp:cNvSpPr/>
      </dsp:nvSpPr>
      <dsp:spPr>
        <a:xfrm>
          <a:off x="0" y="0"/>
          <a:ext cx="1258342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Former Status</a:t>
          </a:r>
          <a:endParaRPr lang="en-CA" sz="2500" kern="1200" dirty="0"/>
        </a:p>
      </dsp:txBody>
      <dsp:txXfrm>
        <a:off x="0" y="0"/>
        <a:ext cx="1258342" cy="2765367"/>
      </dsp:txXfrm>
    </dsp:sp>
    <dsp:sp modelId="{ECE87037-F16D-48A9-8DEF-3185FD34D04F}">
      <dsp:nvSpPr>
        <dsp:cNvPr id="0" name=""/>
        <dsp:cNvSpPr/>
      </dsp:nvSpPr>
      <dsp:spPr>
        <a:xfrm>
          <a:off x="1352718" y="32507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Manually tracked</a:t>
          </a:r>
          <a:endParaRPr lang="en-CA" sz="1800" kern="1200" dirty="0"/>
        </a:p>
      </dsp:txBody>
      <dsp:txXfrm>
        <a:off x="1352718" y="32507"/>
        <a:ext cx="4938995" cy="650158"/>
      </dsp:txXfrm>
    </dsp:sp>
    <dsp:sp modelId="{E2CCA5A4-B1A6-4308-A179-0FD83D2F7603}">
      <dsp:nvSpPr>
        <dsp:cNvPr id="0" name=""/>
        <dsp:cNvSpPr/>
      </dsp:nvSpPr>
      <dsp:spPr>
        <a:xfrm>
          <a:off x="1258342" y="682666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C7A52-1693-4D7B-B9DD-BCBAAD021ECC}">
      <dsp:nvSpPr>
        <dsp:cNvPr id="0" name=""/>
        <dsp:cNvSpPr/>
      </dsp:nvSpPr>
      <dsp:spPr>
        <a:xfrm>
          <a:off x="1352718" y="715174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integration with Prospect Research</a:t>
          </a:r>
          <a:endParaRPr lang="en-CA" sz="1800" kern="1200" dirty="0"/>
        </a:p>
      </dsp:txBody>
      <dsp:txXfrm>
        <a:off x="1352718" y="715174"/>
        <a:ext cx="4938995" cy="650158"/>
      </dsp:txXfrm>
    </dsp:sp>
    <dsp:sp modelId="{D4ADE523-8213-40CC-A27E-7F770A785CA0}">
      <dsp:nvSpPr>
        <dsp:cNvPr id="0" name=""/>
        <dsp:cNvSpPr/>
      </dsp:nvSpPr>
      <dsp:spPr>
        <a:xfrm>
          <a:off x="1258342" y="1365332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63BE5-C05E-4AD9-A097-C160B15D7E81}">
      <dsp:nvSpPr>
        <dsp:cNvPr id="0" name=""/>
        <dsp:cNvSpPr/>
      </dsp:nvSpPr>
      <dsp:spPr>
        <a:xfrm>
          <a:off x="1352718" y="1397840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Ad-hoc Research requests</a:t>
          </a:r>
          <a:endParaRPr lang="en-CA" sz="1800" kern="1200" dirty="0"/>
        </a:p>
      </dsp:txBody>
      <dsp:txXfrm>
        <a:off x="1352718" y="1397840"/>
        <a:ext cx="4938995" cy="650158"/>
      </dsp:txXfrm>
    </dsp:sp>
    <dsp:sp modelId="{7C55D4A1-04AF-4B4B-A9D2-538DE9DEDDDD}">
      <dsp:nvSpPr>
        <dsp:cNvPr id="0" name=""/>
        <dsp:cNvSpPr/>
      </dsp:nvSpPr>
      <dsp:spPr>
        <a:xfrm>
          <a:off x="1258342" y="2047999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63D1C-CC78-4518-844D-3C854273F09C}">
      <dsp:nvSpPr>
        <dsp:cNvPr id="0" name=""/>
        <dsp:cNvSpPr/>
      </dsp:nvSpPr>
      <dsp:spPr>
        <a:xfrm>
          <a:off x="1352718" y="2080506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ability to report on the candidate pipeline</a:t>
          </a:r>
          <a:endParaRPr lang="en-CA" sz="1800" kern="1200" dirty="0"/>
        </a:p>
      </dsp:txBody>
      <dsp:txXfrm>
        <a:off x="1352718" y="2080506"/>
        <a:ext cx="4938995" cy="650158"/>
      </dsp:txXfrm>
    </dsp:sp>
    <dsp:sp modelId="{C93B9155-158E-4196-86A6-625D9290D0E7}">
      <dsp:nvSpPr>
        <dsp:cNvPr id="0" name=""/>
        <dsp:cNvSpPr/>
      </dsp:nvSpPr>
      <dsp:spPr>
        <a:xfrm>
          <a:off x="1258342" y="2730665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D2F15-9517-4BF8-88FD-EFDC64C44827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5C9C-743B-44DA-B206-167B18EE070C}">
      <dsp:nvSpPr>
        <dsp:cNvPr id="0" name=""/>
        <dsp:cNvSpPr/>
      </dsp:nvSpPr>
      <dsp:spPr>
        <a:xfrm>
          <a:off x="0" y="2765367"/>
          <a:ext cx="1258342" cy="276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Current Status</a:t>
          </a:r>
          <a:endParaRPr lang="en-CA" sz="2500" kern="1200" dirty="0"/>
        </a:p>
      </dsp:txBody>
      <dsp:txXfrm>
        <a:off x="0" y="2765367"/>
        <a:ext cx="1258342" cy="2765367"/>
      </dsp:txXfrm>
    </dsp:sp>
    <dsp:sp modelId="{23E2306C-3CB9-4A67-98C4-A43C40B9CDF0}">
      <dsp:nvSpPr>
        <dsp:cNvPr id="0" name=""/>
        <dsp:cNvSpPr/>
      </dsp:nvSpPr>
      <dsp:spPr>
        <a:xfrm>
          <a:off x="1352718" y="2797875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Tracked in database</a:t>
          </a:r>
          <a:endParaRPr lang="en-CA" sz="1800" kern="1200" dirty="0"/>
        </a:p>
      </dsp:txBody>
      <dsp:txXfrm>
        <a:off x="1352718" y="2797875"/>
        <a:ext cx="4938995" cy="650158"/>
      </dsp:txXfrm>
    </dsp:sp>
    <dsp:sp modelId="{666064E2-6F3F-43F2-8EAD-E3AD45CE1C02}">
      <dsp:nvSpPr>
        <dsp:cNvPr id="0" name=""/>
        <dsp:cNvSpPr/>
      </dsp:nvSpPr>
      <dsp:spPr>
        <a:xfrm>
          <a:off x="1258342" y="3448033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9A8C2-48E2-4292-A8C1-1296B51073D6}">
      <dsp:nvSpPr>
        <dsp:cNvPr id="0" name=""/>
        <dsp:cNvSpPr/>
      </dsp:nvSpPr>
      <dsp:spPr>
        <a:xfrm>
          <a:off x="1352718" y="3480541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Prospect Research attends Nominating and Governance Committee</a:t>
          </a:r>
          <a:endParaRPr lang="en-CA" sz="1800" kern="1200" dirty="0"/>
        </a:p>
      </dsp:txBody>
      <dsp:txXfrm>
        <a:off x="1352718" y="3480541"/>
        <a:ext cx="4938995" cy="650158"/>
      </dsp:txXfrm>
    </dsp:sp>
    <dsp:sp modelId="{11E331D6-BE19-4A6F-BEF3-4351135FF432}">
      <dsp:nvSpPr>
        <dsp:cNvPr id="0" name=""/>
        <dsp:cNvSpPr/>
      </dsp:nvSpPr>
      <dsp:spPr>
        <a:xfrm>
          <a:off x="1258342" y="4130700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15A5B-B350-4369-9BF5-1CC1DD86E4F0}">
      <dsp:nvSpPr>
        <dsp:cNvPr id="0" name=""/>
        <dsp:cNvSpPr/>
      </dsp:nvSpPr>
      <dsp:spPr>
        <a:xfrm>
          <a:off x="1352718" y="4163208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Prospect Research integration with the nomination process</a:t>
          </a:r>
          <a:endParaRPr lang="en-CA" sz="1800" kern="1200" dirty="0"/>
        </a:p>
      </dsp:txBody>
      <dsp:txXfrm>
        <a:off x="1352718" y="4163208"/>
        <a:ext cx="4938995" cy="650158"/>
      </dsp:txXfrm>
    </dsp:sp>
    <dsp:sp modelId="{A3E58927-63E5-47A4-9CE1-AB1400821095}">
      <dsp:nvSpPr>
        <dsp:cNvPr id="0" name=""/>
        <dsp:cNvSpPr/>
      </dsp:nvSpPr>
      <dsp:spPr>
        <a:xfrm>
          <a:off x="1258342" y="4813366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7F36E-8B0F-41E0-8557-3D20CD78FE03}">
      <dsp:nvSpPr>
        <dsp:cNvPr id="0" name=""/>
        <dsp:cNvSpPr/>
      </dsp:nvSpPr>
      <dsp:spPr>
        <a:xfrm>
          <a:off x="1352718" y="4845874"/>
          <a:ext cx="4938995" cy="65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Creation of board candidate statuses</a:t>
          </a:r>
          <a:endParaRPr lang="en-CA" sz="1800" kern="1200" dirty="0"/>
        </a:p>
      </dsp:txBody>
      <dsp:txXfrm>
        <a:off x="1352718" y="4845874"/>
        <a:ext cx="4938995" cy="650158"/>
      </dsp:txXfrm>
    </dsp:sp>
    <dsp:sp modelId="{38E598FC-F05C-4924-8337-09970018283A}">
      <dsp:nvSpPr>
        <dsp:cNvPr id="0" name=""/>
        <dsp:cNvSpPr/>
      </dsp:nvSpPr>
      <dsp:spPr>
        <a:xfrm>
          <a:off x="1258342" y="5496032"/>
          <a:ext cx="503337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B7D77-EC82-45FF-941D-79FEC261AC64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79F24-6678-4D57-B329-387D5C215062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CD5CD-7CE4-4D8C-9EF5-41AF4CA526F7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Internal reviews and communication</a:t>
          </a:r>
        </a:p>
      </dsp:txBody>
      <dsp:txXfrm>
        <a:off x="1816103" y="671"/>
        <a:ext cx="4447536" cy="1572384"/>
      </dsp:txXfrm>
    </dsp:sp>
    <dsp:sp modelId="{52D5282A-C77F-400A-8F62-E1AECB520C97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1855494"/>
            <a:satOff val="32995"/>
            <a:lumOff val="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6F1EC-CD31-4FDB-910C-C7017AFBD085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51130-C5EA-49E5-88E1-A642545C72DE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Development of engagement inventory</a:t>
          </a:r>
        </a:p>
      </dsp:txBody>
      <dsp:txXfrm>
        <a:off x="1816103" y="1966151"/>
        <a:ext cx="4447536" cy="1572384"/>
      </dsp:txXfrm>
    </dsp:sp>
    <dsp:sp modelId="{6C0C2FE2-E27B-4DCD-96B5-64A03652DD0A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5">
            <a:hueOff val="3710988"/>
            <a:satOff val="65990"/>
            <a:lumOff val="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DA78-9DFD-47B3-A8C2-BFE7D3D09964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D10B-A786-4C3D-BC65-32DBA527A175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Fundraiser assignment, as applicable</a:t>
          </a:r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3DBBF-AD98-410E-AF10-A1AE62AC6335}" type="datetimeFigureOut">
              <a:rPr lang="en-CA" smtClean="0"/>
              <a:t>2024-10-08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09520-5ABB-435C-BAB4-BF2B92CB18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8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09520-5ABB-435C-BAB4-BF2B92CB18B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75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09520-5ABB-435C-BAB4-BF2B92CB18B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95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09520-5ABB-435C-BAB4-BF2B92CB18B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39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012C-FDBB-D6F6-C7E1-F0785F90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4D33C-E987-BE0D-ACC1-1D54E74E6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510D-2BA7-FA51-580C-DA68B417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EE40-DD51-4E9A-A899-9920467DEFC8}" type="datetime1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1027F-4840-2D65-36ED-6F78673E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FFB3-2D18-CD36-235E-D2DE97CC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26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CFFA-D7D2-9F8B-E03A-D9759049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DCD7-0592-0E1F-48FD-035D7A9DB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B802-DECF-D2E4-A602-8781E2D3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ED94-D4DF-4F8F-83A0-F9D2CD53B04A}" type="datetime1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C1F9A-6BE3-D9AA-3D29-7BE40ED3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5C6C-1581-0BA3-7C14-3C91B96D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30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FA7A6-848B-4645-2C3A-92D3A04B3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FE6B5-B9B0-42D8-4133-5AE16D242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8B6A1-E8A4-BF2D-5328-829E6D79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88DB-85BC-480C-B099-86F4CC7FDEC0}" type="datetime1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7F1ED-0E39-1198-1FD8-1100D6FE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308F-9376-CBC7-1389-69F1D965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03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F953-AE01-E015-3FC4-051E27DA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D4440-96A8-78FB-EB86-55EF825F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45FD-9294-B9E0-220D-35B9DCB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054C-A8AF-42D2-A2B5-DBCC876FA1D9}" type="datetime1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37B5-48FF-1320-887F-C1737325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D8466-2263-7737-383F-F97BFB3F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5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9C9B-4EDC-06D0-2C0A-8B10D53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721C6-055F-3EBD-9100-E0B7AA63E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4E72-21AF-1333-8B4E-29F5ACA7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4ADF-4873-4957-80B6-631EBAF00466}" type="datetime1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A419-3D39-A074-FEED-A86EC3C8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F187-AF77-88B2-F101-C12268A6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41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5A7B-D1FE-E4B3-35B8-CB1EC9AC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A8F9-3B65-89E1-8DC7-A2B9CB043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735AF-B683-8FFA-6B3C-8DCF062B8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498B5-2FC6-5BFB-882F-F99F50FC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54CD-703A-48B3-9CDC-D986B76F7D29}" type="datetime1">
              <a:rPr lang="en-CA" smtClean="0"/>
              <a:t>2024-10-08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4F1EC-3638-1A96-6667-91B91E34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9B724-E329-D060-AA37-3CC53EC2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4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C887-776D-D2E8-9B12-989ECC18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B2E1C-EB65-69A6-4240-B153280B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CA561-8C47-5F23-7639-132CB1F29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B3AD7-5C18-7DDB-00A7-FE21CA310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BA457-010E-F94F-B985-A12DFD1D9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9B8D-97AD-DEAC-FDB6-5D4A5DE3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F540-2788-457F-B0A0-AA3EAD90B556}" type="datetime1">
              <a:rPr lang="en-CA" smtClean="0"/>
              <a:t>2024-10-08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B8819-EC9A-81C4-0C4D-1A6DB45B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2555A-0AD3-7D81-A2FD-98791917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456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B58B-D537-4EA4-5400-043009A5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F63A3-3DCA-11F5-01D3-8FA0FC05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0E3E-E3B8-4D9F-BCC2-30F2EFBCDFDA}" type="datetime1">
              <a:rPr lang="en-CA" smtClean="0"/>
              <a:t>2024-10-08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FEB8B-CAEE-7B67-73D0-E3BE3E98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E4CF2-D365-75B2-88FC-2F7E8762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62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592DC-10EC-0A60-DCE7-098363D4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CE4F-C454-4840-A467-7384D34A520E}" type="datetime1">
              <a:rPr lang="en-CA" smtClean="0"/>
              <a:t>2024-10-08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F2B78-7AAA-40E9-245F-05309E2E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655B-5E4E-ACC2-5F53-3DBD05F3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8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108D-C1F7-6E2E-13FB-B4215445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A731-D0E6-C0C4-A016-278BA493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F7F67-2645-D563-5887-4558A8016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3356B-40CA-A3E7-D97E-65D5C5A8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AAC1-5812-4962-9A57-CDE06823C0D7}" type="datetime1">
              <a:rPr lang="en-CA" smtClean="0"/>
              <a:t>2024-10-08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EA0D-D15F-BAAC-2B36-595CA62F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7CA61-8BE4-1F1D-A7FA-FC6C0E0A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8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9818-241D-3F40-A51B-3DD6AD6F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67B17-CF3D-0D10-84FE-A58C76EF8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C2B62-2E3D-F668-2EE8-857A1517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68025-057A-701E-FF62-458D5942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3E64-ED5B-4CC7-AF86-A7BD67B25E00}" type="datetime1">
              <a:rPr lang="en-CA" smtClean="0"/>
              <a:t>2024-10-08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C64FF-66D6-A8C2-468F-54EF3E2B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17B46-72E1-0C00-9D02-C32094E5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7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32EAE-8662-EDEB-7163-3AEFB05C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A0E80-EB43-90D4-4C60-1B4C6B43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7336D-1F6D-7042-01B5-93EDD6CD0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7F65B-0238-4CD8-AA38-CD9313860442}" type="datetime1">
              <a:rPr lang="en-CA" smtClean="0"/>
              <a:t>2024-10-08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9CA91-7915-DFC5-6293-E030B7310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CA"/>
              <a:t>APRA Canada Virtual Conference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EA95-7124-F3E6-3D4A-6C441C5AC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56C31-9BF4-414C-A664-D000DD5EF7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4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73191-FDA7-6026-4C4D-FCF74ED08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Board Member Pipelines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the Deal with all this Tracking?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0F69F-58AB-659D-83A8-B59CDBDAF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Amber Palmer, MA</a:t>
            </a:r>
          </a:p>
          <a:p>
            <a:pPr algn="l"/>
            <a:r>
              <a:rPr lang="en-US" dirty="0"/>
              <a:t>Director, Research Analytics</a:t>
            </a:r>
          </a:p>
          <a:p>
            <a:pPr algn="l"/>
            <a:r>
              <a:rPr lang="en-US" dirty="0"/>
              <a:t>Sinai Health Foundation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C94BB-4ED1-5419-9E94-0E1CE2CC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356350"/>
            <a:ext cx="43069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APRA Canada Virtual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280793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BD542-B008-A9C3-9BA2-D89FC731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Raiser’s Edge – Attributes Tab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EBBE7784-292C-7B62-69D7-96A7E2BF9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743706"/>
            <a:ext cx="4777381" cy="320084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AF60D9-1EB1-8CB5-0AC4-7FF08ADFC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Track board candidate / prospect referrals from board members and other volunteers under constituent attributes in 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886FF-FE1D-2121-FA9F-3C918AA1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APRA Canada Virtual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61514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30914-A940-B000-59C3-4ABEDBBB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/>
              <a:t>Strategy Maintenance &amp; Development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A2FBA-40A4-E098-4EA7-65F0F366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APRA Canada Virtual Conference 2024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05A1B7E-5ADB-769C-0446-2846E4C7E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67053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4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8A70C-BBAB-602A-D5CB-AED6D7A7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/>
              <a:t>What’s Next…</a:t>
            </a:r>
            <a:endParaRPr lang="en-CA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D34E58-3949-D5E0-D41F-C4E9E995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Pipeline report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Automation of board profiles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Expanded tracking related to candidate and board member skills and interests</a:t>
            </a:r>
          </a:p>
          <a:p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920E32-78E4-02F3-305D-C1941F7A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7338" y="6356350"/>
            <a:ext cx="36693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APRA Canada Virtual Conference 2024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Video 9" descr="Neon Pink Question Mark">
            <a:extLst>
              <a:ext uri="{FF2B5EF4-FFF2-40B4-BE49-F238E27FC236}">
                <a16:creationId xmlns:a16="http://schemas.microsoft.com/office/drawing/2014/main" id="{DE596078-B85A-6648-6A1A-A8E85DA123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841007-396F-0599-5DF4-94D4DBFA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6CFDA6-7C27-1D2B-ED83-AC892BDB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APRA Canada Virtual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415252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88C5-6049-7006-3CA9-F90F4785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Amber Palmer</a:t>
            </a:r>
          </a:p>
          <a:p>
            <a:pPr marL="0" indent="0" algn="ctr">
              <a:buNone/>
            </a:pPr>
            <a:r>
              <a:rPr lang="en-US" dirty="0"/>
              <a:t>Director, Research Analytics</a:t>
            </a:r>
          </a:p>
          <a:p>
            <a:pPr marL="0" indent="0" algn="ctr">
              <a:buNone/>
            </a:pPr>
            <a:r>
              <a:rPr lang="en-US" dirty="0"/>
              <a:t>Sinai Health Foundation</a:t>
            </a:r>
          </a:p>
          <a:p>
            <a:pPr marL="0" indent="0" algn="ctr">
              <a:buNone/>
            </a:pPr>
            <a:r>
              <a:rPr lang="en-US" dirty="0"/>
              <a:t>amber.palmer@sinaihealthfoundation.ca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26E3D-26B8-68ED-BB0E-CCEE96C1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B06B1-1ECC-8F4D-B38D-14CD5EEB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1284270"/>
            <a:ext cx="5629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8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EB54C-86D4-9528-B654-3E3D836D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C2B0A-D08E-90C4-920E-46B501E4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7018" y="6356350"/>
            <a:ext cx="424460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CA"/>
              <a:t>APRA Canada Virtual Conference 2024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3740FDB-20DD-658F-1146-4FBED04C6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6426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10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20C3-85F3-2EF2-C226-17858B60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50" y="301490"/>
            <a:ext cx="10515600" cy="1035280"/>
          </a:xfrm>
        </p:spPr>
        <p:txBody>
          <a:bodyPr/>
          <a:lstStyle/>
          <a:p>
            <a:r>
              <a:rPr lang="en-US" dirty="0"/>
              <a:t>Sinai Health by the Numbers (2023-2024)	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67870-6206-F881-4250-6B283B5A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2294" y="6365768"/>
            <a:ext cx="4114800" cy="365125"/>
          </a:xfrm>
        </p:spPr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88B67-0845-3718-137C-5163612C56BD}"/>
              </a:ext>
            </a:extLst>
          </p:cNvPr>
          <p:cNvSpPr txBox="1"/>
          <p:nvPr/>
        </p:nvSpPr>
        <p:spPr>
          <a:xfrm>
            <a:off x="586552" y="1545450"/>
            <a:ext cx="158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0004D"/>
                </a:solidFill>
              </a:rPr>
              <a:t>Mount Sinai Hospital</a:t>
            </a:r>
            <a:endParaRPr lang="en-CA" b="1" dirty="0">
              <a:solidFill>
                <a:srgbClr val="E0004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26E0B-07FD-4F9E-8CBB-F5B06FC5BBCD}"/>
              </a:ext>
            </a:extLst>
          </p:cNvPr>
          <p:cNvSpPr txBox="1"/>
          <p:nvPr/>
        </p:nvSpPr>
        <p:spPr>
          <a:xfrm>
            <a:off x="138406" y="2843290"/>
            <a:ext cx="248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664F"/>
                </a:solidFill>
              </a:rPr>
              <a:t>Hennick</a:t>
            </a:r>
            <a:r>
              <a:rPr lang="en-US" b="1" dirty="0">
                <a:solidFill>
                  <a:srgbClr val="00664F"/>
                </a:solidFill>
              </a:rPr>
              <a:t> Bridgepoint Hospital</a:t>
            </a:r>
            <a:endParaRPr lang="en-CA" b="1" dirty="0">
              <a:solidFill>
                <a:srgbClr val="00664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77CCC-F025-D121-2926-CFED67D84020}"/>
              </a:ext>
            </a:extLst>
          </p:cNvPr>
          <p:cNvSpPr txBox="1"/>
          <p:nvPr/>
        </p:nvSpPr>
        <p:spPr>
          <a:xfrm>
            <a:off x="138406" y="4141130"/>
            <a:ext cx="2482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4F71"/>
                </a:solidFill>
              </a:rPr>
              <a:t>Lunenfeld</a:t>
            </a:r>
            <a:r>
              <a:rPr lang="en-US" b="1" dirty="0">
                <a:solidFill>
                  <a:srgbClr val="004F71"/>
                </a:solidFill>
              </a:rPr>
              <a:t>-Tanenbaum Research Institute (LTRI)</a:t>
            </a:r>
            <a:endParaRPr lang="en-CA" b="1" dirty="0">
              <a:solidFill>
                <a:srgbClr val="004F7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B4B68-77C0-3791-F4C5-0C17660D1ACF}"/>
              </a:ext>
            </a:extLst>
          </p:cNvPr>
          <p:cNvSpPr txBox="1"/>
          <p:nvPr/>
        </p:nvSpPr>
        <p:spPr>
          <a:xfrm>
            <a:off x="282130" y="5715969"/>
            <a:ext cx="219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4184"/>
                </a:solidFill>
              </a:rPr>
              <a:t>Circle of Care </a:t>
            </a:r>
          </a:p>
          <a:p>
            <a:pPr algn="ctr"/>
            <a:r>
              <a:rPr lang="en-US" b="1" dirty="0">
                <a:solidFill>
                  <a:srgbClr val="4C4184"/>
                </a:solidFill>
              </a:rPr>
              <a:t>(system partner)</a:t>
            </a:r>
            <a:endParaRPr lang="en-CA" b="1" dirty="0">
              <a:solidFill>
                <a:srgbClr val="4C418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D7B6E-93BB-8110-8988-CB0FD569C4BB}"/>
              </a:ext>
            </a:extLst>
          </p:cNvPr>
          <p:cNvSpPr/>
          <p:nvPr/>
        </p:nvSpPr>
        <p:spPr>
          <a:xfrm>
            <a:off x="6181003" y="6075523"/>
            <a:ext cx="4692580" cy="7824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4605AB6B-D240-CFED-DF52-BC9181FE66B9}"/>
              </a:ext>
            </a:extLst>
          </p:cNvPr>
          <p:cNvSpPr/>
          <p:nvPr/>
        </p:nvSpPr>
        <p:spPr>
          <a:xfrm>
            <a:off x="3002780" y="3410698"/>
            <a:ext cx="9140263" cy="3087336"/>
          </a:xfrm>
          <a:prstGeom prst="rect">
            <a:avLst/>
          </a:prstGeom>
          <a:solidFill>
            <a:srgbClr val="F2F2F2">
              <a:alpha val="5991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3860E1-86B7-C6D9-AA89-273A92AD93AD}"/>
              </a:ext>
            </a:extLst>
          </p:cNvPr>
          <p:cNvCxnSpPr>
            <a:cxnSpLocks/>
          </p:cNvCxnSpPr>
          <p:nvPr/>
        </p:nvCxnSpPr>
        <p:spPr>
          <a:xfrm>
            <a:off x="3389384" y="1887829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43">
            <a:extLst>
              <a:ext uri="{FF2B5EF4-FFF2-40B4-BE49-F238E27FC236}">
                <a16:creationId xmlns:a16="http://schemas.microsoft.com/office/drawing/2014/main" id="{B3C79B10-368D-A0B5-3CAD-EA8FB03713FD}"/>
              </a:ext>
            </a:extLst>
          </p:cNvPr>
          <p:cNvSpPr/>
          <p:nvPr/>
        </p:nvSpPr>
        <p:spPr>
          <a:xfrm>
            <a:off x="3383035" y="1568377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B99111-318C-A28F-4C57-2DF08C3C7464}"/>
              </a:ext>
            </a:extLst>
          </p:cNvPr>
          <p:cNvSpPr txBox="1"/>
          <p:nvPr/>
        </p:nvSpPr>
        <p:spPr>
          <a:xfrm>
            <a:off x="3795995" y="1498658"/>
            <a:ext cx="1244346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6,703</a:t>
            </a:r>
            <a:r>
              <a:rPr lang="en-CA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 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7EEA4-1040-7A0A-A2DB-2AD967275E4C}"/>
              </a:ext>
            </a:extLst>
          </p:cNvPr>
          <p:cNvSpPr txBox="1"/>
          <p:nvPr/>
        </p:nvSpPr>
        <p:spPr>
          <a:xfrm>
            <a:off x="5128968" y="1693374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mployees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FBFE62-3B31-4E59-3855-32FD60E8CBBD}"/>
              </a:ext>
            </a:extLst>
          </p:cNvPr>
          <p:cNvSpPr txBox="1"/>
          <p:nvPr/>
        </p:nvSpPr>
        <p:spPr>
          <a:xfrm>
            <a:off x="3290269" y="1236742"/>
            <a:ext cx="1970692" cy="200055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Sinai Health</a:t>
            </a:r>
            <a:endParaRPr lang="en-US" sz="13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E4783E-CF0F-033F-6F3C-C2187DFBB2CA}"/>
              </a:ext>
            </a:extLst>
          </p:cNvPr>
          <p:cNvCxnSpPr>
            <a:cxnSpLocks/>
          </p:cNvCxnSpPr>
          <p:nvPr/>
        </p:nvCxnSpPr>
        <p:spPr>
          <a:xfrm>
            <a:off x="3389384" y="2365346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118">
            <a:extLst>
              <a:ext uri="{FF2B5EF4-FFF2-40B4-BE49-F238E27FC236}">
                <a16:creationId xmlns:a16="http://schemas.microsoft.com/office/drawing/2014/main" id="{89081423-3DF3-89A5-16A1-A81BBF7D9F6E}"/>
              </a:ext>
            </a:extLst>
          </p:cNvPr>
          <p:cNvSpPr/>
          <p:nvPr/>
        </p:nvSpPr>
        <p:spPr>
          <a:xfrm>
            <a:off x="3383035" y="2045894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E7562C-9617-DD66-0166-EFB5D3394D8B}"/>
              </a:ext>
            </a:extLst>
          </p:cNvPr>
          <p:cNvSpPr txBox="1"/>
          <p:nvPr/>
        </p:nvSpPr>
        <p:spPr>
          <a:xfrm>
            <a:off x="3795995" y="1976175"/>
            <a:ext cx="1244346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425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2287A-8085-F8FB-1B4E-2185A815AB0D}"/>
              </a:ext>
            </a:extLst>
          </p:cNvPr>
          <p:cNvSpPr txBox="1"/>
          <p:nvPr/>
        </p:nvSpPr>
        <p:spPr>
          <a:xfrm>
            <a:off x="5140078" y="2152040"/>
            <a:ext cx="1785600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Physicians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BE6C48-23EF-B97A-4E0C-4CCC51458C5B}"/>
              </a:ext>
            </a:extLst>
          </p:cNvPr>
          <p:cNvCxnSpPr>
            <a:cxnSpLocks/>
          </p:cNvCxnSpPr>
          <p:nvPr/>
        </p:nvCxnSpPr>
        <p:spPr>
          <a:xfrm>
            <a:off x="3389384" y="2842863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24">
            <a:extLst>
              <a:ext uri="{FF2B5EF4-FFF2-40B4-BE49-F238E27FC236}">
                <a16:creationId xmlns:a16="http://schemas.microsoft.com/office/drawing/2014/main" id="{F19D5C8B-EB17-6F10-E8D3-C5C88489BEED}"/>
              </a:ext>
            </a:extLst>
          </p:cNvPr>
          <p:cNvSpPr/>
          <p:nvPr/>
        </p:nvSpPr>
        <p:spPr>
          <a:xfrm>
            <a:off x="3383035" y="2523411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45A4F-295A-0C92-3386-6886ACEF329B}"/>
              </a:ext>
            </a:extLst>
          </p:cNvPr>
          <p:cNvSpPr txBox="1"/>
          <p:nvPr/>
        </p:nvSpPr>
        <p:spPr>
          <a:xfrm>
            <a:off x="3795995" y="2453692"/>
            <a:ext cx="1244346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509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5586B-41B5-B1B8-BC88-7BE07FBFA738}"/>
              </a:ext>
            </a:extLst>
          </p:cNvPr>
          <p:cNvSpPr txBox="1"/>
          <p:nvPr/>
        </p:nvSpPr>
        <p:spPr>
          <a:xfrm>
            <a:off x="5128968" y="2635933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591ABC-C8D8-9EBC-83D7-F578D2E957E6}"/>
              </a:ext>
            </a:extLst>
          </p:cNvPr>
          <p:cNvCxnSpPr>
            <a:cxnSpLocks/>
          </p:cNvCxnSpPr>
          <p:nvPr/>
        </p:nvCxnSpPr>
        <p:spPr>
          <a:xfrm>
            <a:off x="3389384" y="3320380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30">
            <a:extLst>
              <a:ext uri="{FF2B5EF4-FFF2-40B4-BE49-F238E27FC236}">
                <a16:creationId xmlns:a16="http://schemas.microsoft.com/office/drawing/2014/main" id="{03964B19-736F-285E-C7EE-BC07CBB44647}"/>
              </a:ext>
            </a:extLst>
          </p:cNvPr>
          <p:cNvSpPr/>
          <p:nvPr/>
        </p:nvSpPr>
        <p:spPr>
          <a:xfrm>
            <a:off x="3383035" y="3000928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FD8D0-7796-36FC-E0D7-0C33FE65A646}"/>
              </a:ext>
            </a:extLst>
          </p:cNvPr>
          <p:cNvSpPr txBox="1"/>
          <p:nvPr/>
        </p:nvSpPr>
        <p:spPr>
          <a:xfrm>
            <a:off x="3795995" y="2931209"/>
            <a:ext cx="1244347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123,219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5B730D-38C7-3897-9C85-6923DD43A5A8}"/>
              </a:ext>
            </a:extLst>
          </p:cNvPr>
          <p:cNvSpPr txBox="1"/>
          <p:nvPr/>
        </p:nvSpPr>
        <p:spPr>
          <a:xfrm>
            <a:off x="5128968" y="2961964"/>
            <a:ext cx="1797979" cy="292388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 lives touched </a:t>
            </a:r>
            <a:b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(All services, inpatient, outpatient)</a:t>
            </a:r>
            <a:endParaRPr lang="en-US" sz="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B1C60B-9EAC-2A5B-91EF-DBBC843C8A94}"/>
              </a:ext>
            </a:extLst>
          </p:cNvPr>
          <p:cNvCxnSpPr>
            <a:cxnSpLocks/>
          </p:cNvCxnSpPr>
          <p:nvPr/>
        </p:nvCxnSpPr>
        <p:spPr>
          <a:xfrm>
            <a:off x="7679741" y="1887829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36">
            <a:extLst>
              <a:ext uri="{FF2B5EF4-FFF2-40B4-BE49-F238E27FC236}">
                <a16:creationId xmlns:a16="http://schemas.microsoft.com/office/drawing/2014/main" id="{DF11B7D7-F615-7899-1A32-9AAFE269AB79}"/>
              </a:ext>
            </a:extLst>
          </p:cNvPr>
          <p:cNvSpPr/>
          <p:nvPr/>
        </p:nvSpPr>
        <p:spPr>
          <a:xfrm>
            <a:off x="7673392" y="1568377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1E3313-8B6C-DB6A-3633-64FF35497895}"/>
              </a:ext>
            </a:extLst>
          </p:cNvPr>
          <p:cNvSpPr txBox="1"/>
          <p:nvPr/>
        </p:nvSpPr>
        <p:spPr>
          <a:xfrm>
            <a:off x="8217440" y="1498658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8E2052-F98F-59D0-729E-67DE6954F904}"/>
              </a:ext>
            </a:extLst>
          </p:cNvPr>
          <p:cNvSpPr txBox="1"/>
          <p:nvPr/>
        </p:nvSpPr>
        <p:spPr>
          <a:xfrm>
            <a:off x="9555849" y="1529413"/>
            <a:ext cx="17856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and </a:t>
            </a:r>
            <a:b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amily 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dvisors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FDC07F-E213-CD87-F0CF-B6C491930212}"/>
              </a:ext>
            </a:extLst>
          </p:cNvPr>
          <p:cNvCxnSpPr>
            <a:cxnSpLocks/>
          </p:cNvCxnSpPr>
          <p:nvPr/>
        </p:nvCxnSpPr>
        <p:spPr>
          <a:xfrm>
            <a:off x="7679741" y="2365346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42">
            <a:extLst>
              <a:ext uri="{FF2B5EF4-FFF2-40B4-BE49-F238E27FC236}">
                <a16:creationId xmlns:a16="http://schemas.microsoft.com/office/drawing/2014/main" id="{3718A3AC-4955-4D54-CA7B-B3C960116A8A}"/>
              </a:ext>
            </a:extLst>
          </p:cNvPr>
          <p:cNvSpPr/>
          <p:nvPr/>
        </p:nvSpPr>
        <p:spPr>
          <a:xfrm>
            <a:off x="7673392" y="2045894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CED399-CA63-2E12-C525-8F0FE0BE3A92}"/>
              </a:ext>
            </a:extLst>
          </p:cNvPr>
          <p:cNvSpPr txBox="1"/>
          <p:nvPr/>
        </p:nvSpPr>
        <p:spPr>
          <a:xfrm>
            <a:off x="8217440" y="1976175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FF9995-D5EA-8689-6B37-AB4427C21DD0}"/>
              </a:ext>
            </a:extLst>
          </p:cNvPr>
          <p:cNvSpPr txBox="1"/>
          <p:nvPr/>
        </p:nvSpPr>
        <p:spPr>
          <a:xfrm>
            <a:off x="9555849" y="2006930"/>
            <a:ext cx="17856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and Family Advisory Committees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C586EB-EC19-1683-4136-C0CAA87B3FC1}"/>
              </a:ext>
            </a:extLst>
          </p:cNvPr>
          <p:cNvCxnSpPr>
            <a:cxnSpLocks/>
          </p:cNvCxnSpPr>
          <p:nvPr/>
        </p:nvCxnSpPr>
        <p:spPr>
          <a:xfrm>
            <a:off x="7679741" y="2842863"/>
            <a:ext cx="3585604" cy="0"/>
          </a:xfrm>
          <a:prstGeom prst="line">
            <a:avLst/>
          </a:prstGeom>
          <a:ln w="9525" cap="rnd">
            <a:solidFill>
              <a:srgbClr val="00AEE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154">
            <a:extLst>
              <a:ext uri="{FF2B5EF4-FFF2-40B4-BE49-F238E27FC236}">
                <a16:creationId xmlns:a16="http://schemas.microsoft.com/office/drawing/2014/main" id="{37C580F5-080B-8B27-74F8-BD302A934BED}"/>
              </a:ext>
            </a:extLst>
          </p:cNvPr>
          <p:cNvSpPr/>
          <p:nvPr/>
        </p:nvSpPr>
        <p:spPr>
          <a:xfrm>
            <a:off x="7673392" y="2523411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C203F0-3660-4688-6734-B20D9C43AFC7}"/>
              </a:ext>
            </a:extLst>
          </p:cNvPr>
          <p:cNvSpPr txBox="1"/>
          <p:nvPr/>
        </p:nvSpPr>
        <p:spPr>
          <a:xfrm>
            <a:off x="8217440" y="2453692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231,720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E539DF-A8D3-662D-18EA-0E61D4AEF594}"/>
              </a:ext>
            </a:extLst>
          </p:cNvPr>
          <p:cNvSpPr txBox="1"/>
          <p:nvPr/>
        </p:nvSpPr>
        <p:spPr>
          <a:xfrm>
            <a:off x="9555849" y="2484447"/>
            <a:ext cx="17856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Minutes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interpreter services calls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240CDA-97A4-4E47-DD66-1A6D1E831985}"/>
              </a:ext>
            </a:extLst>
          </p:cNvPr>
          <p:cNvSpPr txBox="1"/>
          <p:nvPr/>
        </p:nvSpPr>
        <p:spPr>
          <a:xfrm>
            <a:off x="7572912" y="3701612"/>
            <a:ext cx="3645903" cy="200055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3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Hennick</a:t>
            </a:r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Bridgepoint Hospital</a:t>
            </a:r>
            <a:endParaRPr lang="en-US" sz="13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64E758-32F3-04F0-4A63-206DC65284D6}"/>
              </a:ext>
            </a:extLst>
          </p:cNvPr>
          <p:cNvSpPr txBox="1"/>
          <p:nvPr/>
        </p:nvSpPr>
        <p:spPr>
          <a:xfrm>
            <a:off x="3290269" y="3701612"/>
            <a:ext cx="3585604" cy="200055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 Sinai Hospital</a:t>
            </a:r>
            <a:endParaRPr lang="en-US" sz="1300" b="1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019E6F-ADDE-7989-8613-0025A8120DDF}"/>
              </a:ext>
            </a:extLst>
          </p:cNvPr>
          <p:cNvCxnSpPr>
            <a:cxnSpLocks/>
          </p:cNvCxnSpPr>
          <p:nvPr/>
        </p:nvCxnSpPr>
        <p:spPr>
          <a:xfrm>
            <a:off x="7679742" y="4352694"/>
            <a:ext cx="3585604" cy="0"/>
          </a:xfrm>
          <a:prstGeom prst="line">
            <a:avLst/>
          </a:prstGeom>
          <a:ln w="9525" cap="rnd">
            <a:solidFill>
              <a:srgbClr val="DA28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203">
            <a:extLst>
              <a:ext uri="{FF2B5EF4-FFF2-40B4-BE49-F238E27FC236}">
                <a16:creationId xmlns:a16="http://schemas.microsoft.com/office/drawing/2014/main" id="{611D1415-8A98-C3A5-40A0-F0CDD3036FD3}"/>
              </a:ext>
            </a:extLst>
          </p:cNvPr>
          <p:cNvSpPr/>
          <p:nvPr/>
        </p:nvSpPr>
        <p:spPr>
          <a:xfrm>
            <a:off x="7673393" y="4033242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DA2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ABA281-971D-5F63-F397-FD577569F63A}"/>
              </a:ext>
            </a:extLst>
          </p:cNvPr>
          <p:cNvSpPr txBox="1"/>
          <p:nvPr/>
        </p:nvSpPr>
        <p:spPr>
          <a:xfrm>
            <a:off x="8217440" y="3963523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474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7208A4-47FB-0B78-23BD-9CE488769E4C}"/>
              </a:ext>
            </a:extLst>
          </p:cNvPr>
          <p:cNvSpPr txBox="1"/>
          <p:nvPr/>
        </p:nvSpPr>
        <p:spPr>
          <a:xfrm>
            <a:off x="9555850" y="4142952"/>
            <a:ext cx="1785600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 in service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70A719-B48D-8726-F543-D94FFF1DAA4B}"/>
              </a:ext>
            </a:extLst>
          </p:cNvPr>
          <p:cNvCxnSpPr>
            <a:cxnSpLocks/>
          </p:cNvCxnSpPr>
          <p:nvPr/>
        </p:nvCxnSpPr>
        <p:spPr>
          <a:xfrm>
            <a:off x="7679742" y="4830211"/>
            <a:ext cx="3585604" cy="0"/>
          </a:xfrm>
          <a:prstGeom prst="line">
            <a:avLst/>
          </a:prstGeom>
          <a:ln w="9525" cap="rnd">
            <a:solidFill>
              <a:srgbClr val="DA28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209">
            <a:extLst>
              <a:ext uri="{FF2B5EF4-FFF2-40B4-BE49-F238E27FC236}">
                <a16:creationId xmlns:a16="http://schemas.microsoft.com/office/drawing/2014/main" id="{6E951EA2-BF43-F370-4ADE-35C3DA565A6E}"/>
              </a:ext>
            </a:extLst>
          </p:cNvPr>
          <p:cNvSpPr/>
          <p:nvPr/>
        </p:nvSpPr>
        <p:spPr>
          <a:xfrm>
            <a:off x="7673393" y="4510759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DA2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E9F64B-8363-4BE9-52C3-FB5905D908B2}"/>
              </a:ext>
            </a:extLst>
          </p:cNvPr>
          <p:cNvSpPr txBox="1"/>
          <p:nvPr/>
        </p:nvSpPr>
        <p:spPr>
          <a:xfrm>
            <a:off x="8217440" y="4441040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583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6C5299-21B2-9BD0-091A-849870F6A787}"/>
              </a:ext>
            </a:extLst>
          </p:cNvPr>
          <p:cNvSpPr txBox="1"/>
          <p:nvPr/>
        </p:nvSpPr>
        <p:spPr>
          <a:xfrm>
            <a:off x="9555850" y="4623058"/>
            <a:ext cx="1785600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A66D84A-A89F-196C-18B9-1EF2DE305A23}"/>
              </a:ext>
            </a:extLst>
          </p:cNvPr>
          <p:cNvCxnSpPr>
            <a:cxnSpLocks/>
          </p:cNvCxnSpPr>
          <p:nvPr/>
        </p:nvCxnSpPr>
        <p:spPr>
          <a:xfrm>
            <a:off x="7679742" y="5307728"/>
            <a:ext cx="3585604" cy="0"/>
          </a:xfrm>
          <a:prstGeom prst="line">
            <a:avLst/>
          </a:prstGeom>
          <a:ln w="9525" cap="rnd">
            <a:solidFill>
              <a:srgbClr val="DA28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215">
            <a:extLst>
              <a:ext uri="{FF2B5EF4-FFF2-40B4-BE49-F238E27FC236}">
                <a16:creationId xmlns:a16="http://schemas.microsoft.com/office/drawing/2014/main" id="{4BC13962-14EF-165D-C3B3-CC2FA162603E}"/>
              </a:ext>
            </a:extLst>
          </p:cNvPr>
          <p:cNvSpPr/>
          <p:nvPr/>
        </p:nvSpPr>
        <p:spPr>
          <a:xfrm>
            <a:off x="7673393" y="4988276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DA2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EFA014-C3FD-839F-FD86-65BBA2F24EE4}"/>
              </a:ext>
            </a:extLst>
          </p:cNvPr>
          <p:cNvSpPr txBox="1"/>
          <p:nvPr/>
        </p:nvSpPr>
        <p:spPr>
          <a:xfrm>
            <a:off x="8217440" y="4918557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3,080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5207C1-77DF-E544-3E3A-F1799EF36C20}"/>
              </a:ext>
            </a:extLst>
          </p:cNvPr>
          <p:cNvSpPr txBox="1"/>
          <p:nvPr/>
        </p:nvSpPr>
        <p:spPr>
          <a:xfrm>
            <a:off x="9555850" y="5098363"/>
            <a:ext cx="1785600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npatient admissions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A84178-4504-D678-6196-02C50645C120}"/>
              </a:ext>
            </a:extLst>
          </p:cNvPr>
          <p:cNvCxnSpPr>
            <a:cxnSpLocks/>
          </p:cNvCxnSpPr>
          <p:nvPr/>
        </p:nvCxnSpPr>
        <p:spPr>
          <a:xfrm>
            <a:off x="7679742" y="5785245"/>
            <a:ext cx="3585604" cy="0"/>
          </a:xfrm>
          <a:prstGeom prst="line">
            <a:avLst/>
          </a:prstGeom>
          <a:ln w="9525" cap="rnd">
            <a:solidFill>
              <a:srgbClr val="DA28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221">
            <a:extLst>
              <a:ext uri="{FF2B5EF4-FFF2-40B4-BE49-F238E27FC236}">
                <a16:creationId xmlns:a16="http://schemas.microsoft.com/office/drawing/2014/main" id="{C875EE52-5DCE-32A8-CE09-583C63069303}"/>
              </a:ext>
            </a:extLst>
          </p:cNvPr>
          <p:cNvSpPr/>
          <p:nvPr/>
        </p:nvSpPr>
        <p:spPr>
          <a:xfrm>
            <a:off x="7673393" y="5465793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DA2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0B1ECD-EEF2-A25B-7EF8-5D682F95AB50}"/>
              </a:ext>
            </a:extLst>
          </p:cNvPr>
          <p:cNvCxnSpPr>
            <a:cxnSpLocks/>
          </p:cNvCxnSpPr>
          <p:nvPr/>
        </p:nvCxnSpPr>
        <p:spPr>
          <a:xfrm>
            <a:off x="3401862" y="4352694"/>
            <a:ext cx="3585604" cy="0"/>
          </a:xfrm>
          <a:prstGeom prst="line">
            <a:avLst/>
          </a:prstGeom>
          <a:ln w="9525" cap="rnd">
            <a:solidFill>
              <a:srgbClr val="FCAF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229">
            <a:extLst>
              <a:ext uri="{FF2B5EF4-FFF2-40B4-BE49-F238E27FC236}">
                <a16:creationId xmlns:a16="http://schemas.microsoft.com/office/drawing/2014/main" id="{15D76936-83A3-DA4F-9A96-F5241C01CE65}"/>
              </a:ext>
            </a:extLst>
          </p:cNvPr>
          <p:cNvSpPr/>
          <p:nvPr/>
        </p:nvSpPr>
        <p:spPr>
          <a:xfrm>
            <a:off x="3395513" y="4033242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ABE1A4-7C87-705C-CCAF-E55B65319889}"/>
              </a:ext>
            </a:extLst>
          </p:cNvPr>
          <p:cNvSpPr txBox="1"/>
          <p:nvPr/>
        </p:nvSpPr>
        <p:spPr>
          <a:xfrm>
            <a:off x="3795995" y="3963523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384</a:t>
            </a:r>
            <a:r>
              <a:rPr lang="en-CA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 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1CBF11-D281-A4A7-B05C-165577D3CEB0}"/>
              </a:ext>
            </a:extLst>
          </p:cNvPr>
          <p:cNvSpPr txBox="1"/>
          <p:nvPr/>
        </p:nvSpPr>
        <p:spPr>
          <a:xfrm>
            <a:off x="5141446" y="4142952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eds in service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490F56E-6BB6-BE3A-CE8A-48004318AF03}"/>
              </a:ext>
            </a:extLst>
          </p:cNvPr>
          <p:cNvCxnSpPr>
            <a:cxnSpLocks/>
          </p:cNvCxnSpPr>
          <p:nvPr/>
        </p:nvCxnSpPr>
        <p:spPr>
          <a:xfrm>
            <a:off x="3401862" y="4830211"/>
            <a:ext cx="3585604" cy="0"/>
          </a:xfrm>
          <a:prstGeom prst="line">
            <a:avLst/>
          </a:prstGeom>
          <a:ln w="9525" cap="rnd">
            <a:solidFill>
              <a:srgbClr val="FCAF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235">
            <a:extLst>
              <a:ext uri="{FF2B5EF4-FFF2-40B4-BE49-F238E27FC236}">
                <a16:creationId xmlns:a16="http://schemas.microsoft.com/office/drawing/2014/main" id="{08679F98-EBAA-9AE1-5745-37380EC70470}"/>
              </a:ext>
            </a:extLst>
          </p:cNvPr>
          <p:cNvSpPr/>
          <p:nvPr/>
        </p:nvSpPr>
        <p:spPr>
          <a:xfrm>
            <a:off x="3395513" y="4510759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E2AEB61-2615-F086-EDA9-82FD143FD402}"/>
              </a:ext>
            </a:extLst>
          </p:cNvPr>
          <p:cNvSpPr txBox="1"/>
          <p:nvPr/>
        </p:nvSpPr>
        <p:spPr>
          <a:xfrm>
            <a:off x="3795996" y="4441040"/>
            <a:ext cx="1244345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1,415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FB016D-DA38-E550-222A-0E8D439501EE}"/>
              </a:ext>
            </a:extLst>
          </p:cNvPr>
          <p:cNvSpPr txBox="1"/>
          <p:nvPr/>
        </p:nvSpPr>
        <p:spPr>
          <a:xfrm>
            <a:off x="5141446" y="4623059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D667420-F5CE-77FF-6479-475771CCD7A6}"/>
              </a:ext>
            </a:extLst>
          </p:cNvPr>
          <p:cNvCxnSpPr>
            <a:cxnSpLocks/>
          </p:cNvCxnSpPr>
          <p:nvPr/>
        </p:nvCxnSpPr>
        <p:spPr>
          <a:xfrm>
            <a:off x="3401862" y="5307728"/>
            <a:ext cx="3585604" cy="0"/>
          </a:xfrm>
          <a:prstGeom prst="line">
            <a:avLst/>
          </a:prstGeom>
          <a:ln w="9525" cap="rnd">
            <a:solidFill>
              <a:srgbClr val="FCAF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241">
            <a:extLst>
              <a:ext uri="{FF2B5EF4-FFF2-40B4-BE49-F238E27FC236}">
                <a16:creationId xmlns:a16="http://schemas.microsoft.com/office/drawing/2014/main" id="{9724189C-2704-62E6-BD0F-5328B8E0B099}"/>
              </a:ext>
            </a:extLst>
          </p:cNvPr>
          <p:cNvSpPr/>
          <p:nvPr/>
        </p:nvSpPr>
        <p:spPr>
          <a:xfrm>
            <a:off x="3395513" y="4988276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BDB25F-D333-35C0-CFBB-1E08A7B57E1A}"/>
              </a:ext>
            </a:extLst>
          </p:cNvPr>
          <p:cNvSpPr txBox="1"/>
          <p:nvPr/>
        </p:nvSpPr>
        <p:spPr>
          <a:xfrm>
            <a:off x="3795996" y="4918557"/>
            <a:ext cx="1244345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55,103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731B02-0DB5-968E-225B-0A6DEB247EFF}"/>
              </a:ext>
            </a:extLst>
          </p:cNvPr>
          <p:cNvSpPr txBox="1"/>
          <p:nvPr/>
        </p:nvSpPr>
        <p:spPr>
          <a:xfrm>
            <a:off x="5141446" y="5098364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mergency visits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E761A80-91DB-58BE-1A7D-C99E1D8BF8E8}"/>
              </a:ext>
            </a:extLst>
          </p:cNvPr>
          <p:cNvCxnSpPr>
            <a:cxnSpLocks/>
          </p:cNvCxnSpPr>
          <p:nvPr/>
        </p:nvCxnSpPr>
        <p:spPr>
          <a:xfrm>
            <a:off x="3401862" y="5785245"/>
            <a:ext cx="3585604" cy="0"/>
          </a:xfrm>
          <a:prstGeom prst="line">
            <a:avLst/>
          </a:prstGeom>
          <a:ln w="9525" cap="rnd">
            <a:solidFill>
              <a:srgbClr val="FCAF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247">
            <a:extLst>
              <a:ext uri="{FF2B5EF4-FFF2-40B4-BE49-F238E27FC236}">
                <a16:creationId xmlns:a16="http://schemas.microsoft.com/office/drawing/2014/main" id="{0E27703C-AB03-8EE2-4BB8-A23F6C50DA81}"/>
              </a:ext>
            </a:extLst>
          </p:cNvPr>
          <p:cNvSpPr/>
          <p:nvPr/>
        </p:nvSpPr>
        <p:spPr>
          <a:xfrm>
            <a:off x="3395513" y="5465793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9202BD-6FB3-D819-9D44-9E426C906682}"/>
              </a:ext>
            </a:extLst>
          </p:cNvPr>
          <p:cNvSpPr txBox="1"/>
          <p:nvPr/>
        </p:nvSpPr>
        <p:spPr>
          <a:xfrm>
            <a:off x="3795996" y="5396074"/>
            <a:ext cx="1244345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6,888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73F679-BE6F-85C9-D7B3-E3591ADF1C79}"/>
              </a:ext>
            </a:extLst>
          </p:cNvPr>
          <p:cNvSpPr txBox="1"/>
          <p:nvPr/>
        </p:nvSpPr>
        <p:spPr>
          <a:xfrm>
            <a:off x="5141446" y="5579419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Babies born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101631-9942-CF5B-96C3-CAABA345583B}"/>
              </a:ext>
            </a:extLst>
          </p:cNvPr>
          <p:cNvCxnSpPr>
            <a:cxnSpLocks/>
          </p:cNvCxnSpPr>
          <p:nvPr/>
        </p:nvCxnSpPr>
        <p:spPr>
          <a:xfrm>
            <a:off x="7679742" y="6271441"/>
            <a:ext cx="3585604" cy="0"/>
          </a:xfrm>
          <a:prstGeom prst="line">
            <a:avLst/>
          </a:prstGeom>
          <a:ln w="9525" cap="rnd">
            <a:solidFill>
              <a:srgbClr val="DA28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250">
            <a:extLst>
              <a:ext uri="{FF2B5EF4-FFF2-40B4-BE49-F238E27FC236}">
                <a16:creationId xmlns:a16="http://schemas.microsoft.com/office/drawing/2014/main" id="{10037EB2-9376-C60D-08F9-2B47632C0399}"/>
              </a:ext>
            </a:extLst>
          </p:cNvPr>
          <p:cNvSpPr/>
          <p:nvPr/>
        </p:nvSpPr>
        <p:spPr>
          <a:xfrm>
            <a:off x="7673393" y="5951989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DA28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86A996-E287-2F51-45A3-657738268EB1}"/>
              </a:ext>
            </a:extLst>
          </p:cNvPr>
          <p:cNvSpPr txBox="1"/>
          <p:nvPr/>
        </p:nvSpPr>
        <p:spPr>
          <a:xfrm>
            <a:off x="8217440" y="5391375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14,823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7E3298-2846-1987-CAB2-6FBC65D70FF7}"/>
              </a:ext>
            </a:extLst>
          </p:cNvPr>
          <p:cNvSpPr txBox="1"/>
          <p:nvPr/>
        </p:nvSpPr>
        <p:spPr>
          <a:xfrm>
            <a:off x="9555850" y="5565914"/>
            <a:ext cx="1785600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utpatient visits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40CCA20-CC3E-FE8F-9DA2-803AB12F019E}"/>
              </a:ext>
            </a:extLst>
          </p:cNvPr>
          <p:cNvCxnSpPr>
            <a:cxnSpLocks/>
          </p:cNvCxnSpPr>
          <p:nvPr/>
        </p:nvCxnSpPr>
        <p:spPr>
          <a:xfrm>
            <a:off x="3401862" y="6271441"/>
            <a:ext cx="3585604" cy="0"/>
          </a:xfrm>
          <a:prstGeom prst="line">
            <a:avLst/>
          </a:prstGeom>
          <a:ln w="9525" cap="rnd">
            <a:solidFill>
              <a:srgbClr val="FCAF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254">
            <a:extLst>
              <a:ext uri="{FF2B5EF4-FFF2-40B4-BE49-F238E27FC236}">
                <a16:creationId xmlns:a16="http://schemas.microsoft.com/office/drawing/2014/main" id="{7D51E3C6-099C-1146-3FAA-C54CD26AED9A}"/>
              </a:ext>
            </a:extLst>
          </p:cNvPr>
          <p:cNvSpPr/>
          <p:nvPr/>
        </p:nvSpPr>
        <p:spPr>
          <a:xfrm>
            <a:off x="3395513" y="5951989"/>
            <a:ext cx="319450" cy="319451"/>
          </a:xfrm>
          <a:custGeom>
            <a:avLst/>
            <a:gdLst>
              <a:gd name="connsiteX0" fmla="*/ 30264 w 353673"/>
              <a:gd name="connsiteY0" fmla="*/ 0 h 353674"/>
              <a:gd name="connsiteX1" fmla="*/ 323409 w 353673"/>
              <a:gd name="connsiteY1" fmla="*/ 0 h 353674"/>
              <a:gd name="connsiteX2" fmla="*/ 353673 w 353673"/>
              <a:gd name="connsiteY2" fmla="*/ 30264 h 353674"/>
              <a:gd name="connsiteX3" fmla="*/ 353673 w 353673"/>
              <a:gd name="connsiteY3" fmla="*/ 353674 h 353674"/>
              <a:gd name="connsiteX4" fmla="*/ 0 w 353673"/>
              <a:gd name="connsiteY4" fmla="*/ 353674 h 353674"/>
              <a:gd name="connsiteX5" fmla="*/ 0 w 353673"/>
              <a:gd name="connsiteY5" fmla="*/ 30264 h 353674"/>
              <a:gd name="connsiteX6" fmla="*/ 30264 w 353673"/>
              <a:gd name="connsiteY6" fmla="*/ 0 h 3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673" h="353674">
                <a:moveTo>
                  <a:pt x="30264" y="0"/>
                </a:moveTo>
                <a:lnTo>
                  <a:pt x="323409" y="0"/>
                </a:lnTo>
                <a:cubicBezTo>
                  <a:pt x="340123" y="0"/>
                  <a:pt x="353673" y="13550"/>
                  <a:pt x="353673" y="30264"/>
                </a:cubicBezTo>
                <a:lnTo>
                  <a:pt x="353673" y="353674"/>
                </a:lnTo>
                <a:lnTo>
                  <a:pt x="0" y="353674"/>
                </a:lnTo>
                <a:lnTo>
                  <a:pt x="0" y="30264"/>
                </a:lnTo>
                <a:cubicBezTo>
                  <a:pt x="0" y="13550"/>
                  <a:pt x="13550" y="0"/>
                  <a:pt x="30264" y="0"/>
                </a:cubicBezTo>
                <a:close/>
              </a:path>
            </a:pathLst>
          </a:cu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3C3411-385F-A775-EDA6-FE1121D8DF77}"/>
              </a:ext>
            </a:extLst>
          </p:cNvPr>
          <p:cNvSpPr txBox="1"/>
          <p:nvPr/>
        </p:nvSpPr>
        <p:spPr>
          <a:xfrm>
            <a:off x="3795996" y="5882270"/>
            <a:ext cx="1244345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28,184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109F00A-0BA3-715F-F852-1033E4F380A6}"/>
              </a:ext>
            </a:extLst>
          </p:cNvPr>
          <p:cNvSpPr txBox="1"/>
          <p:nvPr/>
        </p:nvSpPr>
        <p:spPr>
          <a:xfrm>
            <a:off x="5141446" y="6065615"/>
            <a:ext cx="1797979" cy="169277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Inpatient admissions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F4C7450-4346-1A7B-A231-3FACC3213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60" y="1614725"/>
            <a:ext cx="180000" cy="23339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BE4282B-8C0E-0EEB-6A03-440CE906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55" y="3049162"/>
            <a:ext cx="206211" cy="22298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421A54C-6B1B-A422-F160-DF1DBF1B9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93" y="1640653"/>
            <a:ext cx="231626" cy="1839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9C5E44A-E16A-453E-58D2-83604EFB3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602" y="2111968"/>
            <a:ext cx="233030" cy="18730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BC5D582-7837-05B8-07F7-07F33B488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954" y="2579318"/>
            <a:ext cx="212326" cy="20763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5E56EE1-03DB-B403-D09C-127FD5CD7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046" y="4098700"/>
            <a:ext cx="262810" cy="19185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B0D167F-185F-5228-FD20-32C06AB0D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745" y="5510208"/>
            <a:ext cx="172605" cy="23141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5410BE3-FC83-8A35-E8C7-572CC226D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4626" y="2075058"/>
            <a:ext cx="235009" cy="26112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E8672CC-9AD2-BB8E-078F-F57DEE5FBB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9682" y="4576038"/>
            <a:ext cx="285209" cy="19013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18EDF37-F916-DC1F-601B-274C5F3FC5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2314" y="4576038"/>
            <a:ext cx="285209" cy="19013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1637065-B023-CE26-F9F2-ECF072B9EA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3650" y="5050546"/>
            <a:ext cx="205985" cy="20598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6982540-32A9-5DAF-5CBD-A1CF843890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0571" y="6010918"/>
            <a:ext cx="239507" cy="2030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29048EB-4BF5-189A-7A75-35B76CF010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8472" y="5055884"/>
            <a:ext cx="227106" cy="17469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D1DEA34-DBF1-20FF-A019-6E679F21F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1709" y="4098700"/>
            <a:ext cx="262810" cy="19185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6ED1DC7-ED68-3329-9BB5-4D97944FA2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9655" y="2580817"/>
            <a:ext cx="193105" cy="207959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A0731867-6C59-EF44-FBEC-D6EE6C72EBC6}"/>
              </a:ext>
            </a:extLst>
          </p:cNvPr>
          <p:cNvSpPr txBox="1"/>
          <p:nvPr/>
        </p:nvSpPr>
        <p:spPr>
          <a:xfrm>
            <a:off x="8217440" y="5882270"/>
            <a:ext cx="1245600" cy="3693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CA" sz="2700" b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 </a:t>
            </a:r>
            <a:endParaRPr lang="en-US" sz="27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318E942-F022-0B4D-442A-CFE674790ECF}"/>
              </a:ext>
            </a:extLst>
          </p:cNvPr>
          <p:cNvSpPr txBox="1"/>
          <p:nvPr/>
        </p:nvSpPr>
        <p:spPr>
          <a:xfrm>
            <a:off x="9555850" y="5907596"/>
            <a:ext cx="17856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tIns="0" bIns="0">
            <a:spAutoFit/>
          </a:bodyPr>
          <a:lstStyle/>
          <a:p>
            <a:r>
              <a:rPr lang="en-US" sz="11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number of disciplines per care team</a:t>
            </a:r>
            <a:endParaRPr lang="en-US" sz="11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C3D76AA-A6CD-D36E-5AD1-682BDC1741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8544" y="5982830"/>
            <a:ext cx="228637" cy="26874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003A61A-6ACA-AFCF-CF8E-B90F99166C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26954" y="5502417"/>
            <a:ext cx="189907" cy="2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1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1B589-149B-5CE6-606A-E35B90F0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Sinai Health Foundation</a:t>
            </a:r>
            <a:endParaRPr lang="en-CA" sz="5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F8B4-BEF9-1233-637E-96CF74B1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APRA Canada Virtual Conference 2024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D6F6B95-ACD9-D7A9-E4D6-4C06F19F3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62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48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D9245-E581-2DF8-8EDE-4702CB67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Governance Renewal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4DBB9-74BB-8131-88D8-9A7A8B96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0932" y="6356350"/>
            <a:ext cx="45124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APRA Canada Virtual Conference 2024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4F5B9E-1299-E6CA-5EF7-6EE8BBA30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39790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019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31457-D6B8-8E36-56ED-625F8D99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Board Pipeline</a:t>
            </a:r>
            <a:endParaRPr lang="en-CA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01CC0DF-07A6-1D0B-6E89-3E6845898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281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DEF5DA-C367-0C1B-1F17-5AD1AB80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312314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53B0-2BFD-C23C-8720-999788F9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Candidate Status</a:t>
            </a:r>
            <a:endParaRPr lang="en-C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4F8E77-C358-930A-E059-B36D87B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66C2DBA4-2E27-44B7-6FC8-33BC0562BBCA}"/>
              </a:ext>
            </a:extLst>
          </p:cNvPr>
          <p:cNvSpPr/>
          <p:nvPr/>
        </p:nvSpPr>
        <p:spPr>
          <a:xfrm>
            <a:off x="1032095" y="1765426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Identified</a:t>
            </a:r>
            <a:endParaRPr lang="en-CA" dirty="0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DAE38CE8-EFFB-36B4-695C-1E691DCD5318}"/>
              </a:ext>
            </a:extLst>
          </p:cNvPr>
          <p:cNvSpPr/>
          <p:nvPr/>
        </p:nvSpPr>
        <p:spPr>
          <a:xfrm>
            <a:off x="3520289" y="1765426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Cancelled</a:t>
            </a:r>
            <a:endParaRPr lang="en-CA" dirty="0"/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8C6A62F1-1648-D705-1C96-B06F0D130F7F}"/>
              </a:ext>
            </a:extLst>
          </p:cNvPr>
          <p:cNvSpPr/>
          <p:nvPr/>
        </p:nvSpPr>
        <p:spPr>
          <a:xfrm>
            <a:off x="2327496" y="3098203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N&amp;G Review</a:t>
            </a:r>
            <a:endParaRPr lang="en-CA" dirty="0"/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A9BD1308-086A-A45B-5E50-03AAF9DA75E2}"/>
              </a:ext>
            </a:extLst>
          </p:cNvPr>
          <p:cNvSpPr/>
          <p:nvPr/>
        </p:nvSpPr>
        <p:spPr>
          <a:xfrm>
            <a:off x="5016375" y="3151691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Segmentation</a:t>
            </a:r>
            <a:endParaRPr lang="en-CA" dirty="0"/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8788907E-F764-315E-7778-02471C479CEE}"/>
              </a:ext>
            </a:extLst>
          </p:cNvPr>
          <p:cNvSpPr/>
          <p:nvPr/>
        </p:nvSpPr>
        <p:spPr>
          <a:xfrm>
            <a:off x="6096000" y="4451082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Ask Made</a:t>
            </a:r>
            <a:endParaRPr lang="en-CA" dirty="0"/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76A2D46F-FB9C-2D35-D36B-4D686CFAF2BD}"/>
              </a:ext>
            </a:extLst>
          </p:cNvPr>
          <p:cNvSpPr/>
          <p:nvPr/>
        </p:nvSpPr>
        <p:spPr>
          <a:xfrm>
            <a:off x="3597243" y="4422350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Declined</a:t>
            </a:r>
            <a:endParaRPr lang="en-CA" dirty="0"/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5F6BE92E-122B-4D03-824E-1E5E012B3652}"/>
              </a:ext>
            </a:extLst>
          </p:cNvPr>
          <p:cNvSpPr/>
          <p:nvPr/>
        </p:nvSpPr>
        <p:spPr>
          <a:xfrm>
            <a:off x="8594757" y="4451082"/>
            <a:ext cx="1792586" cy="9144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Recommendation</a:t>
            </a:r>
            <a:endParaRPr lang="en-CA" sz="140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23FF4F6-D232-5A16-D69A-54A392A21750}"/>
              </a:ext>
            </a:extLst>
          </p:cNvPr>
          <p:cNvSpPr/>
          <p:nvPr/>
        </p:nvSpPr>
        <p:spPr>
          <a:xfrm>
            <a:off x="2924269" y="2091350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49AF5BB-175F-7E79-0D04-AED62E3D68AF}"/>
              </a:ext>
            </a:extLst>
          </p:cNvPr>
          <p:cNvSpPr/>
          <p:nvPr/>
        </p:nvSpPr>
        <p:spPr>
          <a:xfrm rot="3256080">
            <a:off x="2844481" y="2698176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A789661-4AC2-AC1A-54A9-8C5DB679F4AA}"/>
              </a:ext>
            </a:extLst>
          </p:cNvPr>
          <p:cNvSpPr/>
          <p:nvPr/>
        </p:nvSpPr>
        <p:spPr>
          <a:xfrm rot="19089711">
            <a:off x="4119301" y="2878639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17538FC-D9D7-F791-1AA3-6F78D6132E7D}"/>
              </a:ext>
            </a:extLst>
          </p:cNvPr>
          <p:cNvSpPr/>
          <p:nvPr/>
        </p:nvSpPr>
        <p:spPr>
          <a:xfrm>
            <a:off x="4328311" y="3502880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84F9E1B-A095-3E71-3D5B-17D516EACEC9}"/>
              </a:ext>
            </a:extLst>
          </p:cNvPr>
          <p:cNvSpPr/>
          <p:nvPr/>
        </p:nvSpPr>
        <p:spPr>
          <a:xfrm rot="2777274">
            <a:off x="5624852" y="4231777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AABD874-55A7-1990-2E04-34422D867221}"/>
              </a:ext>
            </a:extLst>
          </p:cNvPr>
          <p:cNvSpPr/>
          <p:nvPr/>
        </p:nvSpPr>
        <p:spPr>
          <a:xfrm>
            <a:off x="8028160" y="4879550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997B7E8-067C-287E-7CD4-E1735A68CBE8}"/>
              </a:ext>
            </a:extLst>
          </p:cNvPr>
          <p:cNvSpPr/>
          <p:nvPr/>
        </p:nvSpPr>
        <p:spPr>
          <a:xfrm rot="10800000">
            <a:off x="5502997" y="4817747"/>
            <a:ext cx="479834" cy="181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84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C518-5502-F229-8836-86452D42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Revamp of Board Profile</a:t>
            </a:r>
            <a:endParaRPr lang="en-C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9DC68A-34FA-6AF5-D288-D1EE2D8D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APRA Canada Virtual Conference 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673D3B-AC44-C560-BFAA-3A1ECE41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1509633"/>
            <a:ext cx="9337964" cy="4650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A46CCA-58F3-98DB-41D8-F9135FCF6349}"/>
              </a:ext>
            </a:extLst>
          </p:cNvPr>
          <p:cNvSpPr/>
          <p:nvPr/>
        </p:nvSpPr>
        <p:spPr>
          <a:xfrm rot="5400000">
            <a:off x="10279455" y="5419253"/>
            <a:ext cx="2630032" cy="247461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D8166-2332-7496-5AF4-690E613891AF}"/>
              </a:ext>
            </a:extLst>
          </p:cNvPr>
          <p:cNvSpPr/>
          <p:nvPr/>
        </p:nvSpPr>
        <p:spPr>
          <a:xfrm rot="5400000">
            <a:off x="10149577" y="5713545"/>
            <a:ext cx="2041448" cy="247462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6E6D5-1BB2-D5BD-628D-A4F6287DB7C8}"/>
              </a:ext>
            </a:extLst>
          </p:cNvPr>
          <p:cNvSpPr/>
          <p:nvPr/>
        </p:nvSpPr>
        <p:spPr>
          <a:xfrm rot="5400000">
            <a:off x="9568335" y="5548741"/>
            <a:ext cx="2371058" cy="247461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DA75C2-A874-6606-BC00-34D0D0468C10}"/>
              </a:ext>
            </a:extLst>
          </p:cNvPr>
          <p:cNvSpPr/>
          <p:nvPr/>
        </p:nvSpPr>
        <p:spPr>
          <a:xfrm rot="5400000">
            <a:off x="9571784" y="5979454"/>
            <a:ext cx="1509631" cy="247462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77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DB96C10-CFFC-3291-3D6D-237016CE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Raiser’s Edge – Volunteer Tab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D401147-2EE9-E933-32B5-120C3CFB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207157"/>
            <a:ext cx="6780700" cy="44413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C28FE-DEB3-4D98-9826-5FD0DB02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APRA Canada Virtual Conference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48476D-A5E7-8201-BC9B-55EFA7FC9EEE}"/>
              </a:ext>
            </a:extLst>
          </p:cNvPr>
          <p:cNvSpPr/>
          <p:nvPr/>
        </p:nvSpPr>
        <p:spPr>
          <a:xfrm>
            <a:off x="717422" y="0"/>
            <a:ext cx="311278" cy="724277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B80F5B-4CD8-546A-43A3-82BC215D514C}"/>
              </a:ext>
            </a:extLst>
          </p:cNvPr>
          <p:cNvSpPr/>
          <p:nvPr/>
        </p:nvSpPr>
        <p:spPr>
          <a:xfrm>
            <a:off x="1177861" y="-1"/>
            <a:ext cx="311278" cy="1207158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29BB0-8ED5-88A5-910F-9E3C1D583C9F}"/>
              </a:ext>
            </a:extLst>
          </p:cNvPr>
          <p:cNvSpPr/>
          <p:nvPr/>
        </p:nvSpPr>
        <p:spPr>
          <a:xfrm>
            <a:off x="1638300" y="-1"/>
            <a:ext cx="311278" cy="986829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0B6830-230E-7990-AE27-61A506DAD13B}"/>
              </a:ext>
            </a:extLst>
          </p:cNvPr>
          <p:cNvSpPr/>
          <p:nvPr/>
        </p:nvSpPr>
        <p:spPr>
          <a:xfrm>
            <a:off x="256983" y="-1"/>
            <a:ext cx="311278" cy="1122631"/>
          </a:xfrm>
          <a:prstGeom prst="rect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8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nai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EEF"/>
      </a:accent1>
      <a:accent2>
        <a:srgbClr val="FCAF17"/>
      </a:accent2>
      <a:accent3>
        <a:srgbClr val="E0004D"/>
      </a:accent3>
      <a:accent4>
        <a:srgbClr val="004F71"/>
      </a:accent4>
      <a:accent5>
        <a:srgbClr val="4C4184"/>
      </a:accent5>
      <a:accent6>
        <a:srgbClr val="C800A1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437</Words>
  <Application>Microsoft Office PowerPoint</Application>
  <PresentationFormat>Widescreen</PresentationFormat>
  <Paragraphs>128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Board Member Pipelines  What’s the Deal with all this Tracking?</vt:lpstr>
      <vt:lpstr>Agenda</vt:lpstr>
      <vt:lpstr>Sinai Health by the Numbers (2023-2024) </vt:lpstr>
      <vt:lpstr>Sinai Health Foundation</vt:lpstr>
      <vt:lpstr>Governance Renewal</vt:lpstr>
      <vt:lpstr>FY24 Board Pipeline</vt:lpstr>
      <vt:lpstr>Board Candidate Status</vt:lpstr>
      <vt:lpstr>Revamp of Board Profile</vt:lpstr>
      <vt:lpstr>Raiser’s Edge – Volunteer Tab</vt:lpstr>
      <vt:lpstr>Raiser’s Edge – Attributes Tab</vt:lpstr>
      <vt:lpstr>Strategy Maintenance &amp; Development</vt:lpstr>
      <vt:lpstr>What’s Next…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Palmer</dc:creator>
  <cp:lastModifiedBy>Amber Palmer</cp:lastModifiedBy>
  <cp:revision>30</cp:revision>
  <dcterms:created xsi:type="dcterms:W3CDTF">2024-09-27T15:59:15Z</dcterms:created>
  <dcterms:modified xsi:type="dcterms:W3CDTF">2024-10-08T20:03:25Z</dcterms:modified>
</cp:coreProperties>
</file>