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25"/>
  </p:notesMasterIdLst>
  <p:handoutMasterIdLst>
    <p:handoutMasterId r:id="rId26"/>
  </p:handoutMasterIdLst>
  <p:sldIdLst>
    <p:sldId id="281" r:id="rId5"/>
    <p:sldId id="373" r:id="rId6"/>
    <p:sldId id="356" r:id="rId7"/>
    <p:sldId id="374" r:id="rId8"/>
    <p:sldId id="354" r:id="rId9"/>
    <p:sldId id="337" r:id="rId10"/>
    <p:sldId id="338" r:id="rId11"/>
    <p:sldId id="339" r:id="rId12"/>
    <p:sldId id="359" r:id="rId13"/>
    <p:sldId id="358" r:id="rId14"/>
    <p:sldId id="351" r:id="rId15"/>
    <p:sldId id="362" r:id="rId16"/>
    <p:sldId id="371" r:id="rId17"/>
    <p:sldId id="360" r:id="rId18"/>
    <p:sldId id="334" r:id="rId19"/>
    <p:sldId id="364" r:id="rId20"/>
    <p:sldId id="365" r:id="rId21"/>
    <p:sldId id="353" r:id="rId22"/>
    <p:sldId id="368" r:id="rId23"/>
    <p:sldId id="300"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dez, Anne" initials="HA" lastIdx="9" clrIdx="0">
    <p:extLst>
      <p:ext uri="{19B8F6BF-5375-455C-9EA6-DF929625EA0E}">
        <p15:presenceInfo xmlns:p15="http://schemas.microsoft.com/office/powerpoint/2012/main" userId="S-1-5-21-215550797-1687371333-483988704-95405" providerId="AD"/>
      </p:ext>
    </p:extLst>
  </p:cmAuthor>
  <p:cmAuthor id="2" name="Loeuy, Dary" initials="LD" lastIdx="1" clrIdx="1">
    <p:extLst>
      <p:ext uri="{19B8F6BF-5375-455C-9EA6-DF929625EA0E}">
        <p15:presenceInfo xmlns:p15="http://schemas.microsoft.com/office/powerpoint/2012/main" userId="Loeuy, Dary" providerId="None"/>
      </p:ext>
    </p:extLst>
  </p:cmAuthor>
  <p:cmAuthor id="3" name="Johnson, Leslie" initials="JL" lastIdx="1" clrIdx="2">
    <p:extLst>
      <p:ext uri="{19B8F6BF-5375-455C-9EA6-DF929625EA0E}">
        <p15:presenceInfo xmlns:p15="http://schemas.microsoft.com/office/powerpoint/2012/main" userId="Johnson, Leslie" providerId="None"/>
      </p:ext>
    </p:extLst>
  </p:cmAuthor>
  <p:cmAuthor id="4" name="Zhang, Jennifer" initials="ZJ" lastIdx="2" clrIdx="3">
    <p:extLst>
      <p:ext uri="{19B8F6BF-5375-455C-9EA6-DF929625EA0E}">
        <p15:presenceInfo xmlns:p15="http://schemas.microsoft.com/office/powerpoint/2012/main" userId="Zhang, Jenni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143"/>
    <a:srgbClr val="FFFFFF"/>
    <a:srgbClr val="005B9C"/>
    <a:srgbClr val="7AB842"/>
    <a:srgbClr val="2C55A6"/>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87674" autoAdjust="0"/>
  </p:normalViewPr>
  <p:slideViewPr>
    <p:cSldViewPr>
      <p:cViewPr varScale="1">
        <p:scale>
          <a:sx n="77" d="100"/>
          <a:sy n="77" d="100"/>
        </p:scale>
        <p:origin x="456"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D9DEF5-5C30-EFA1-F958-AE45248A71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D7572D-F129-96BB-49EF-EBCBBBBF3E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D77FC6-30E6-9547-8446-02DBF2ED584A}" type="datetimeFigureOut">
              <a:rPr lang="en-US" smtClean="0"/>
              <a:t>10/9/2024</a:t>
            </a:fld>
            <a:endParaRPr lang="en-US"/>
          </a:p>
        </p:txBody>
      </p:sp>
      <p:sp>
        <p:nvSpPr>
          <p:cNvPr id="4" name="Footer Placeholder 3">
            <a:extLst>
              <a:ext uri="{FF2B5EF4-FFF2-40B4-BE49-F238E27FC236}">
                <a16:creationId xmlns:a16="http://schemas.microsoft.com/office/drawing/2014/main" id="{73FBC381-6AD8-6444-8469-E380929883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EFED83-33C2-D7DF-121D-48677B600D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6828E3-889C-624E-9ADA-A2CC68E771DF}" type="slidenum">
              <a:rPr lang="en-US" smtClean="0"/>
              <a:t>‹#›</a:t>
            </a:fld>
            <a:endParaRPr lang="en-US"/>
          </a:p>
        </p:txBody>
      </p:sp>
    </p:spTree>
    <p:extLst>
      <p:ext uri="{BB962C8B-B14F-4D97-AF65-F5344CB8AC3E}">
        <p14:creationId xmlns:p14="http://schemas.microsoft.com/office/powerpoint/2010/main" val="1351788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B119800-538F-2441-B7B3-F2CD773B876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5123" name="Rectangle 3">
            <a:extLst>
              <a:ext uri="{FF2B5EF4-FFF2-40B4-BE49-F238E27FC236}">
                <a16:creationId xmlns:a16="http://schemas.microsoft.com/office/drawing/2014/main" id="{C2217CC3-648E-DF44-B7F3-C59AC1B22C8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3316" name="Rectangle 4">
            <a:extLst>
              <a:ext uri="{FF2B5EF4-FFF2-40B4-BE49-F238E27FC236}">
                <a16:creationId xmlns:a16="http://schemas.microsoft.com/office/drawing/2014/main" id="{DD8FED9E-1DD9-4112-071D-5B39EB887DD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D232E01F-8969-3440-B97D-06C2A6F2003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816A2C64-3D14-8A4A-8852-4D4736E0B35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5127" name="Rectangle 7">
            <a:extLst>
              <a:ext uri="{FF2B5EF4-FFF2-40B4-BE49-F238E27FC236}">
                <a16:creationId xmlns:a16="http://schemas.microsoft.com/office/drawing/2014/main" id="{F74F7AE5-33FC-724D-A1CB-4C091EB5F11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fld id="{66AA1A8B-A3D2-504C-BA77-8CB6D0DD8A3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3</a:t>
            </a:fld>
            <a:endParaRPr lang="en-US" altLang="en-US"/>
          </a:p>
        </p:txBody>
      </p:sp>
    </p:spTree>
    <p:extLst>
      <p:ext uri="{BB962C8B-B14F-4D97-AF65-F5344CB8AC3E}">
        <p14:creationId xmlns:p14="http://schemas.microsoft.com/office/powerpoint/2010/main" val="134544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12</a:t>
            </a:fld>
            <a:endParaRPr lang="en-US" altLang="en-US"/>
          </a:p>
        </p:txBody>
      </p:sp>
    </p:spTree>
    <p:extLst>
      <p:ext uri="{BB962C8B-B14F-4D97-AF65-F5344CB8AC3E}">
        <p14:creationId xmlns:p14="http://schemas.microsoft.com/office/powerpoint/2010/main" val="22083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13</a:t>
            </a:fld>
            <a:endParaRPr lang="en-US" altLang="en-US"/>
          </a:p>
        </p:txBody>
      </p:sp>
    </p:spTree>
    <p:extLst>
      <p:ext uri="{BB962C8B-B14F-4D97-AF65-F5344CB8AC3E}">
        <p14:creationId xmlns:p14="http://schemas.microsoft.com/office/powerpoint/2010/main" val="235469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dirty="0" smtClean="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4</a:t>
            </a:fld>
            <a:endParaRPr lang="en-US" altLang="en-US"/>
          </a:p>
        </p:txBody>
      </p:sp>
    </p:spTree>
    <p:extLst>
      <p:ext uri="{BB962C8B-B14F-4D97-AF65-F5344CB8AC3E}">
        <p14:creationId xmlns:p14="http://schemas.microsoft.com/office/powerpoint/2010/main" val="57641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5</a:t>
            </a:fld>
            <a:endParaRPr lang="en-US" altLang="en-US"/>
          </a:p>
        </p:txBody>
      </p:sp>
    </p:spTree>
    <p:extLst>
      <p:ext uri="{BB962C8B-B14F-4D97-AF65-F5344CB8AC3E}">
        <p14:creationId xmlns:p14="http://schemas.microsoft.com/office/powerpoint/2010/main" val="161234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6</a:t>
            </a:fld>
            <a:endParaRPr lang="en-US" altLang="en-US"/>
          </a:p>
        </p:txBody>
      </p:sp>
    </p:spTree>
    <p:extLst>
      <p:ext uri="{BB962C8B-B14F-4D97-AF65-F5344CB8AC3E}">
        <p14:creationId xmlns:p14="http://schemas.microsoft.com/office/powerpoint/2010/main" val="174017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7</a:t>
            </a:fld>
            <a:endParaRPr lang="en-US" altLang="en-US"/>
          </a:p>
        </p:txBody>
      </p:sp>
    </p:spTree>
    <p:extLst>
      <p:ext uri="{BB962C8B-B14F-4D97-AF65-F5344CB8AC3E}">
        <p14:creationId xmlns:p14="http://schemas.microsoft.com/office/powerpoint/2010/main" val="428269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8</a:t>
            </a:fld>
            <a:endParaRPr lang="en-US" altLang="en-US"/>
          </a:p>
        </p:txBody>
      </p:sp>
    </p:spTree>
    <p:extLst>
      <p:ext uri="{BB962C8B-B14F-4D97-AF65-F5344CB8AC3E}">
        <p14:creationId xmlns:p14="http://schemas.microsoft.com/office/powerpoint/2010/main" val="33486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US" baseline="0" dirty="0" smtClean="0"/>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9</a:t>
            </a:fld>
            <a:endParaRPr lang="en-US" altLang="en-US"/>
          </a:p>
        </p:txBody>
      </p:sp>
    </p:spTree>
    <p:extLst>
      <p:ext uri="{BB962C8B-B14F-4D97-AF65-F5344CB8AC3E}">
        <p14:creationId xmlns:p14="http://schemas.microsoft.com/office/powerpoint/2010/main" val="257285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US" baseline="0" dirty="0" smtClean="0"/>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10</a:t>
            </a:fld>
            <a:endParaRPr lang="en-US" altLang="en-US"/>
          </a:p>
        </p:txBody>
      </p:sp>
    </p:spTree>
    <p:extLst>
      <p:ext uri="{BB962C8B-B14F-4D97-AF65-F5344CB8AC3E}">
        <p14:creationId xmlns:p14="http://schemas.microsoft.com/office/powerpoint/2010/main" val="115614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6AA1A8B-A3D2-504C-BA77-8CB6D0DD8A35}" type="slidenum">
              <a:rPr lang="en-US" altLang="en-US" smtClean="0"/>
              <a:pPr/>
              <a:t>11</a:t>
            </a:fld>
            <a:endParaRPr lang="en-US" altLang="en-US"/>
          </a:p>
        </p:txBody>
      </p:sp>
    </p:spTree>
    <p:extLst>
      <p:ext uri="{BB962C8B-B14F-4D97-AF65-F5344CB8AC3E}">
        <p14:creationId xmlns:p14="http://schemas.microsoft.com/office/powerpoint/2010/main" val="3669467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FD2B4-19D0-7562-A1A1-C9BCB9425DDA}"/>
              </a:ext>
            </a:extLst>
          </p:cNvPr>
          <p:cNvPicPr>
            <a:picLocks noChangeAspect="1"/>
          </p:cNvPicPr>
          <p:nvPr/>
        </p:nvPicPr>
        <p:blipFill>
          <a:blip r:embed="rId2"/>
          <a:srcRect/>
          <a:stretch/>
        </p:blipFill>
        <p:spPr>
          <a:xfrm>
            <a:off x="2" y="1714"/>
            <a:ext cx="12188947" cy="6856282"/>
          </a:xfrm>
          <a:prstGeom prst="rect">
            <a:avLst/>
          </a:prstGeom>
        </p:spPr>
      </p:pic>
      <p:pic>
        <p:nvPicPr>
          <p:cNvPr id="6" name="Picture 5">
            <a:extLst>
              <a:ext uri="{FF2B5EF4-FFF2-40B4-BE49-F238E27FC236}">
                <a16:creationId xmlns:a16="http://schemas.microsoft.com/office/drawing/2014/main" id="{65A45809-36AA-FA7D-AE98-E31CB236DD46}"/>
              </a:ext>
            </a:extLst>
          </p:cNvPr>
          <p:cNvPicPr>
            <a:picLocks noChangeAspect="1"/>
          </p:cNvPicPr>
          <p:nvPr/>
        </p:nvPicPr>
        <p:blipFill>
          <a:blip r:embed="rId3"/>
          <a:srcRect/>
          <a:stretch/>
        </p:blipFill>
        <p:spPr>
          <a:xfrm>
            <a:off x="8752628" y="5930863"/>
            <a:ext cx="3058372" cy="546137"/>
          </a:xfrm>
          <a:prstGeom prst="rect">
            <a:avLst/>
          </a:prstGeom>
        </p:spPr>
      </p:pic>
      <p:pic>
        <p:nvPicPr>
          <p:cNvPr id="7" name="Picture 6">
            <a:extLst>
              <a:ext uri="{FF2B5EF4-FFF2-40B4-BE49-F238E27FC236}">
                <a16:creationId xmlns:a16="http://schemas.microsoft.com/office/drawing/2014/main" id="{5F77B38E-3935-91B7-5BE2-360D313B641F}"/>
              </a:ext>
            </a:extLst>
          </p:cNvPr>
          <p:cNvPicPr>
            <a:picLocks noChangeAspect="1"/>
          </p:cNvPicPr>
          <p:nvPr/>
        </p:nvPicPr>
        <p:blipFill>
          <a:blip r:embed="rId4"/>
          <a:srcRect/>
          <a:stretch/>
        </p:blipFill>
        <p:spPr>
          <a:xfrm>
            <a:off x="457200" y="5728032"/>
            <a:ext cx="2158443" cy="748968"/>
          </a:xfrm>
          <a:prstGeom prst="rect">
            <a:avLst/>
          </a:prstGeom>
        </p:spPr>
      </p:pic>
      <p:pic>
        <p:nvPicPr>
          <p:cNvPr id="8" name="Picture 7">
            <a:extLst>
              <a:ext uri="{FF2B5EF4-FFF2-40B4-BE49-F238E27FC236}">
                <a16:creationId xmlns:a16="http://schemas.microsoft.com/office/drawing/2014/main" id="{289FD2B4-19D0-7562-A1A1-C9BCB9425DDA}"/>
              </a:ext>
            </a:extLst>
          </p:cNvPr>
          <p:cNvPicPr>
            <a:picLocks noChangeAspect="1"/>
          </p:cNvPicPr>
          <p:nvPr userDrawn="1"/>
        </p:nvPicPr>
        <p:blipFill>
          <a:blip r:embed="rId2"/>
          <a:srcRect/>
          <a:stretch/>
        </p:blipFill>
        <p:spPr>
          <a:xfrm>
            <a:off x="2" y="1714"/>
            <a:ext cx="12188947" cy="6856282"/>
          </a:xfrm>
          <a:prstGeom prst="rect">
            <a:avLst/>
          </a:prstGeom>
        </p:spPr>
      </p:pic>
      <p:pic>
        <p:nvPicPr>
          <p:cNvPr id="9" name="Picture 8">
            <a:extLst>
              <a:ext uri="{FF2B5EF4-FFF2-40B4-BE49-F238E27FC236}">
                <a16:creationId xmlns:a16="http://schemas.microsoft.com/office/drawing/2014/main" id="{65A45809-36AA-FA7D-AE98-E31CB236DD46}"/>
              </a:ext>
            </a:extLst>
          </p:cNvPr>
          <p:cNvPicPr>
            <a:picLocks noChangeAspect="1"/>
          </p:cNvPicPr>
          <p:nvPr userDrawn="1"/>
        </p:nvPicPr>
        <p:blipFill>
          <a:blip r:embed="rId3"/>
          <a:srcRect/>
          <a:stretch/>
        </p:blipFill>
        <p:spPr>
          <a:xfrm>
            <a:off x="8752628" y="5930863"/>
            <a:ext cx="3058372" cy="546137"/>
          </a:xfrm>
          <a:prstGeom prst="rect">
            <a:avLst/>
          </a:prstGeom>
        </p:spPr>
      </p:pic>
      <p:pic>
        <p:nvPicPr>
          <p:cNvPr id="10" name="Picture 9">
            <a:extLst>
              <a:ext uri="{FF2B5EF4-FFF2-40B4-BE49-F238E27FC236}">
                <a16:creationId xmlns:a16="http://schemas.microsoft.com/office/drawing/2014/main" id="{5F77B38E-3935-91B7-5BE2-360D313B641F}"/>
              </a:ext>
            </a:extLst>
          </p:cNvPr>
          <p:cNvPicPr>
            <a:picLocks noChangeAspect="1"/>
          </p:cNvPicPr>
          <p:nvPr userDrawn="1"/>
        </p:nvPicPr>
        <p:blipFill>
          <a:blip r:embed="rId4"/>
          <a:srcRect/>
          <a:stretch/>
        </p:blipFill>
        <p:spPr>
          <a:xfrm>
            <a:off x="457200" y="5728032"/>
            <a:ext cx="2158443" cy="748968"/>
          </a:xfrm>
          <a:prstGeom prst="rect">
            <a:avLst/>
          </a:prstGeom>
        </p:spPr>
      </p:pic>
    </p:spTree>
    <p:extLst>
      <p:ext uri="{BB962C8B-B14F-4D97-AF65-F5344CB8AC3E}">
        <p14:creationId xmlns:p14="http://schemas.microsoft.com/office/powerpoint/2010/main" val="921138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b. Picture + copy no leaf">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9" name="Picture Placeholder 2">
            <a:extLst>
              <a:ext uri="{FF2B5EF4-FFF2-40B4-BE49-F238E27FC236}">
                <a16:creationId xmlns:a16="http://schemas.microsoft.com/office/drawing/2014/main" id="{48412675-9342-A2BF-7C03-0801FCAD5B42}"/>
              </a:ext>
            </a:extLst>
          </p:cNvPr>
          <p:cNvSpPr>
            <a:spLocks noGrp="1"/>
          </p:cNvSpPr>
          <p:nvPr>
            <p:ph type="pic" idx="12"/>
          </p:nvPr>
        </p:nvSpPr>
        <p:spPr>
          <a:xfrm>
            <a:off x="594360" y="1583140"/>
            <a:ext cx="3977640" cy="3499247"/>
          </a:xfrm>
          <a:prstGeom prst="rect">
            <a:avLst/>
          </a:prstGeom>
        </p:spPr>
        <p:txBody>
          <a:bodyPr/>
          <a:lstStyle>
            <a:lvl1pPr marL="0" indent="0">
              <a:buNone/>
              <a:defRPr sz="2000">
                <a:solidFill>
                  <a:schemeClr val="accent3">
                    <a:lumMod val="7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endParaRPr lang="en-US" noProof="0" dirty="0"/>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5105400" y="1590840"/>
            <a:ext cx="6477000" cy="548640"/>
          </a:xfrm>
          <a:prstGeom prst="rect">
            <a:avLst/>
          </a:prstGeom>
        </p:spPr>
        <p:txBody>
          <a:bodyPr anchor="b"/>
          <a:lstStyle>
            <a:lvl1pPr marL="0" indent="0">
              <a:buNone/>
              <a:defRPr sz="1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Click to add subtitle</a:t>
            </a:r>
            <a:endParaRPr lang="en-CA" dirty="0"/>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5105400" y="2267279"/>
            <a:ext cx="6477000" cy="2815107"/>
          </a:xfrm>
          <a:prstGeom prst="rect">
            <a:avLst/>
          </a:prstGeom>
        </p:spPr>
        <p:txBody>
          <a:bodyPr/>
          <a:lstStyle>
            <a:lvl1pPr marL="0" indent="0">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41654800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a. Chart with leaf">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3" name="Chart Placeholder 2">
            <a:extLst>
              <a:ext uri="{FF2B5EF4-FFF2-40B4-BE49-F238E27FC236}">
                <a16:creationId xmlns:a16="http://schemas.microsoft.com/office/drawing/2014/main" id="{C66DCBAE-081C-0A41-67BC-694F929483D5}"/>
              </a:ext>
            </a:extLst>
          </p:cNvPr>
          <p:cNvSpPr>
            <a:spLocks noGrp="1"/>
          </p:cNvSpPr>
          <p:nvPr>
            <p:ph type="chart" sz="quarter" idx="15"/>
          </p:nvPr>
        </p:nvSpPr>
        <p:spPr>
          <a:xfrm>
            <a:off x="2438400" y="1280160"/>
            <a:ext cx="7315200" cy="3499246"/>
          </a:xfrm>
          <a:prstGeom prst="rect">
            <a:avLst/>
          </a:prstGeom>
        </p:spPr>
        <p:txBody>
          <a:bodyPr/>
          <a:lstStyle>
            <a:lvl1pPr>
              <a:defRPr sz="2000"/>
            </a:lvl1pPr>
          </a:lstStyle>
          <a:p>
            <a:r>
              <a:rPr lang="en-US" dirty="0" smtClean="0"/>
              <a:t>Click icon to add chart</a:t>
            </a:r>
            <a:endParaRPr lang="en-US" dirty="0"/>
          </a:p>
        </p:txBody>
      </p:sp>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38400" y="5538233"/>
            <a:ext cx="7315200" cy="548640"/>
          </a:xfrm>
          <a:prstGeom prst="rect">
            <a:avLst/>
          </a:prstGeom>
        </p:spPr>
        <p:txBody>
          <a:bodyPr/>
          <a:lstStyle>
            <a:lvl1pPr marL="0" indent="0">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2438400" y="4884500"/>
            <a:ext cx="7315200" cy="548640"/>
          </a:xfrm>
          <a:prstGeom prst="rect">
            <a:avLst/>
          </a:prstGeom>
        </p:spPr>
        <p:txBody>
          <a:bodyPr anchor="b"/>
          <a:lstStyle>
            <a:lvl1pPr marL="0" indent="0">
              <a:buNone/>
              <a:defRPr sz="1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Click to add subtitle</a:t>
            </a:r>
            <a:endParaRPr lang="en-CA" dirty="0"/>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16" name="Picture 15"/>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11037472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b Chart no leaf">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C66DCBAE-081C-0A41-67BC-694F929483D5}"/>
              </a:ext>
            </a:extLst>
          </p:cNvPr>
          <p:cNvSpPr>
            <a:spLocks noGrp="1"/>
          </p:cNvSpPr>
          <p:nvPr>
            <p:ph type="chart" sz="quarter" idx="15"/>
          </p:nvPr>
        </p:nvSpPr>
        <p:spPr>
          <a:xfrm>
            <a:off x="2438400" y="1280160"/>
            <a:ext cx="7315200" cy="3499246"/>
          </a:xfrm>
          <a:prstGeom prst="rect">
            <a:avLst/>
          </a:prstGeom>
        </p:spPr>
        <p:txBody>
          <a:bodyPr/>
          <a:lstStyle>
            <a:lvl1pPr>
              <a:defRPr sz="2000"/>
            </a:lvl1pPr>
          </a:lstStyle>
          <a:p>
            <a:r>
              <a:rPr lang="en-US" dirty="0" smtClean="0"/>
              <a:t>Click icon to add chart</a:t>
            </a:r>
            <a:endParaRPr lang="en-US" dirty="0"/>
          </a:p>
        </p:txBody>
      </p:sp>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38400" y="5538233"/>
            <a:ext cx="7315200" cy="548640"/>
          </a:xfrm>
          <a:prstGeom prst="rect">
            <a:avLst/>
          </a:prstGeom>
        </p:spPr>
        <p:txBody>
          <a:bodyPr/>
          <a:lstStyle>
            <a:lvl1pPr marL="0" indent="0">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2438400" y="4884500"/>
            <a:ext cx="7315200" cy="548640"/>
          </a:xfrm>
          <a:prstGeom prst="rect">
            <a:avLst/>
          </a:prstGeom>
        </p:spPr>
        <p:txBody>
          <a:bodyPr anchor="b"/>
          <a:lstStyle>
            <a:lvl1pPr marL="0" indent="0">
              <a:buNone/>
              <a:defRPr sz="1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Click to add subtitle</a:t>
            </a:r>
            <a:endParaRPr lang="en-CA" dirty="0"/>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30379885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a. Chart + copy with leaf">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5105400" y="1590840"/>
            <a:ext cx="6477000" cy="548640"/>
          </a:xfrm>
          <a:prstGeom prst="rect">
            <a:avLst/>
          </a:prstGeom>
        </p:spPr>
        <p:txBody>
          <a:bodyPr anchor="b"/>
          <a:lstStyle>
            <a:lvl1pPr marL="0" indent="0">
              <a:buNone/>
              <a:defRPr sz="1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Click to add subtitle</a:t>
            </a:r>
            <a:endParaRPr lang="en-CA" dirty="0"/>
          </a:p>
        </p:txBody>
      </p:sp>
      <p:sp>
        <p:nvSpPr>
          <p:cNvPr id="14" name="Chart Placeholder 2">
            <a:extLst>
              <a:ext uri="{FF2B5EF4-FFF2-40B4-BE49-F238E27FC236}">
                <a16:creationId xmlns:a16="http://schemas.microsoft.com/office/drawing/2014/main" id="{C66DCBAE-081C-0A41-67BC-694F929483D5}"/>
              </a:ext>
            </a:extLst>
          </p:cNvPr>
          <p:cNvSpPr>
            <a:spLocks noGrp="1"/>
          </p:cNvSpPr>
          <p:nvPr>
            <p:ph type="chart" sz="quarter" idx="15"/>
          </p:nvPr>
        </p:nvSpPr>
        <p:spPr>
          <a:xfrm>
            <a:off x="594360" y="1583140"/>
            <a:ext cx="3977640" cy="3499246"/>
          </a:xfrm>
          <a:prstGeom prst="rect">
            <a:avLst/>
          </a:prstGeom>
        </p:spPr>
        <p:txBody>
          <a:bodyPr/>
          <a:lstStyle>
            <a:lvl1pPr>
              <a:defRPr sz="2000"/>
            </a:lvl1pPr>
          </a:lstStyle>
          <a:p>
            <a:r>
              <a:rPr lang="en-US" dirty="0" smtClean="0"/>
              <a:t>Click icon to add chart</a:t>
            </a:r>
            <a:endParaRPr lang="en-US" dirty="0"/>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1"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5105400" y="2267279"/>
            <a:ext cx="6477000" cy="2815107"/>
          </a:xfrm>
          <a:prstGeom prst="rect">
            <a:avLst/>
          </a:prstGeom>
        </p:spPr>
        <p:txBody>
          <a:bodyPr/>
          <a:lstStyle>
            <a:lvl1pPr marL="0" indent="0">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pic>
        <p:nvPicPr>
          <p:cNvPr id="22" name="Picture 2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18992571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b. Chart + copy no leaf">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5105400" y="1590840"/>
            <a:ext cx="6477000" cy="548640"/>
          </a:xfrm>
          <a:prstGeom prst="rect">
            <a:avLst/>
          </a:prstGeom>
        </p:spPr>
        <p:txBody>
          <a:bodyPr anchor="b"/>
          <a:lstStyle>
            <a:lvl1pPr marL="0" indent="0">
              <a:buNone/>
              <a:defRPr sz="1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Click to add subtitle</a:t>
            </a:r>
            <a:endParaRPr lang="en-CA" dirty="0"/>
          </a:p>
        </p:txBody>
      </p:sp>
      <p:sp>
        <p:nvSpPr>
          <p:cNvPr id="14" name="Chart Placeholder 2">
            <a:extLst>
              <a:ext uri="{FF2B5EF4-FFF2-40B4-BE49-F238E27FC236}">
                <a16:creationId xmlns:a16="http://schemas.microsoft.com/office/drawing/2014/main" id="{C66DCBAE-081C-0A41-67BC-694F929483D5}"/>
              </a:ext>
            </a:extLst>
          </p:cNvPr>
          <p:cNvSpPr>
            <a:spLocks noGrp="1"/>
          </p:cNvSpPr>
          <p:nvPr>
            <p:ph type="chart" sz="quarter" idx="15"/>
          </p:nvPr>
        </p:nvSpPr>
        <p:spPr>
          <a:xfrm>
            <a:off x="594360" y="1583140"/>
            <a:ext cx="3977640" cy="3499246"/>
          </a:xfrm>
          <a:prstGeom prst="rect">
            <a:avLst/>
          </a:prstGeom>
        </p:spPr>
        <p:txBody>
          <a:bodyPr/>
          <a:lstStyle>
            <a:lvl1pPr>
              <a:defRPr sz="2000"/>
            </a:lvl1pPr>
          </a:lstStyle>
          <a:p>
            <a:r>
              <a:rPr lang="en-US" dirty="0" smtClean="0"/>
              <a:t>Click icon to add chart</a:t>
            </a:r>
            <a:endParaRPr lang="en-US" dirty="0"/>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1"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5105400" y="2267279"/>
            <a:ext cx="6477000" cy="2815107"/>
          </a:xfrm>
          <a:prstGeom prst="rect">
            <a:avLst/>
          </a:prstGeom>
        </p:spPr>
        <p:txBody>
          <a:bodyPr/>
          <a:lstStyle>
            <a:lvl1pPr marL="0" indent="0">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pic>
        <p:nvPicPr>
          <p:cNvPr id="12" name="Picture 11"/>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16544187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a. Timeline with leaf">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18" name="Google Shape;121;p17" descr="Background pointer shape in timeline graphic"/>
          <p:cNvSpPr/>
          <p:nvPr userDrawn="1"/>
        </p:nvSpPr>
        <p:spPr>
          <a:xfrm>
            <a:off x="3305816" y="3505200"/>
            <a:ext cx="2051100" cy="745500"/>
          </a:xfrm>
          <a:prstGeom prst="chevron">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0" name="Google Shape;127;p17" descr="Background pointer shape in timeline graphic"/>
          <p:cNvSpPr/>
          <p:nvPr userDrawn="1"/>
        </p:nvSpPr>
        <p:spPr>
          <a:xfrm>
            <a:off x="4960735" y="3505200"/>
            <a:ext cx="2051100" cy="745500"/>
          </a:xfrm>
          <a:prstGeom prst="chevron">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 name="Google Shape;133;p17" descr="Background pointer shape in timeline graphic"/>
          <p:cNvSpPr/>
          <p:nvPr userDrawn="1"/>
        </p:nvSpPr>
        <p:spPr>
          <a:xfrm>
            <a:off x="6615655" y="3505200"/>
            <a:ext cx="2051100" cy="745500"/>
          </a:xfrm>
          <a:prstGeom prst="chevron">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4" name="Google Shape;139;p17" descr="Background pointer shape in timeline graphic"/>
          <p:cNvSpPr/>
          <p:nvPr userDrawn="1"/>
        </p:nvSpPr>
        <p:spPr>
          <a:xfrm>
            <a:off x="8270575" y="3505200"/>
            <a:ext cx="2051100" cy="745500"/>
          </a:xfrm>
          <a:prstGeom prst="chevron">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 name="Google Shape;118;p17" descr="Background pointer shape in timeline graphic"/>
          <p:cNvSpPr/>
          <p:nvPr userDrawn="1"/>
        </p:nvSpPr>
        <p:spPr>
          <a:xfrm>
            <a:off x="1829696" y="3505200"/>
            <a:ext cx="1872300" cy="745500"/>
          </a:xfrm>
          <a:prstGeom prst="homePlate">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1659171" y="1676400"/>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26" name="Text Placeholder 3">
            <a:extLst>
              <a:ext uri="{FF2B5EF4-FFF2-40B4-BE49-F238E27FC236}">
                <a16:creationId xmlns:a16="http://schemas.microsoft.com/office/drawing/2014/main" id="{9DD14F4A-BC4E-8AAF-8832-1F91F2E21670}"/>
              </a:ext>
            </a:extLst>
          </p:cNvPr>
          <p:cNvSpPr>
            <a:spLocks noGrp="1"/>
          </p:cNvSpPr>
          <p:nvPr>
            <p:ph type="body" sz="half" idx="14" hasCustomPrompt="1"/>
          </p:nvPr>
        </p:nvSpPr>
        <p:spPr>
          <a:xfrm>
            <a:off x="5090944" y="1657767"/>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sp>
        <p:nvSpPr>
          <p:cNvPr id="27" name="Text Placeholder 3">
            <a:extLst>
              <a:ext uri="{FF2B5EF4-FFF2-40B4-BE49-F238E27FC236}">
                <a16:creationId xmlns:a16="http://schemas.microsoft.com/office/drawing/2014/main" id="{9DD14F4A-BC4E-8AAF-8832-1F91F2E21670}"/>
              </a:ext>
            </a:extLst>
          </p:cNvPr>
          <p:cNvSpPr>
            <a:spLocks noGrp="1"/>
          </p:cNvSpPr>
          <p:nvPr>
            <p:ph type="body" sz="half" idx="15" hasCustomPrompt="1"/>
          </p:nvPr>
        </p:nvSpPr>
        <p:spPr>
          <a:xfrm>
            <a:off x="8522717" y="1676400"/>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sp>
        <p:nvSpPr>
          <p:cNvPr id="29" name="Text Placeholder 3">
            <a:extLst>
              <a:ext uri="{FF2B5EF4-FFF2-40B4-BE49-F238E27FC236}">
                <a16:creationId xmlns:a16="http://schemas.microsoft.com/office/drawing/2014/main" id="{9DD14F4A-BC4E-8AAF-8832-1F91F2E21670}"/>
              </a:ext>
            </a:extLst>
          </p:cNvPr>
          <p:cNvSpPr>
            <a:spLocks noGrp="1"/>
          </p:cNvSpPr>
          <p:nvPr>
            <p:ph type="body" sz="half" idx="17" hasCustomPrompt="1"/>
          </p:nvPr>
        </p:nvSpPr>
        <p:spPr>
          <a:xfrm>
            <a:off x="3444299" y="5092679"/>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sp>
        <p:nvSpPr>
          <p:cNvPr id="30" name="Text Placeholder 3">
            <a:extLst>
              <a:ext uri="{FF2B5EF4-FFF2-40B4-BE49-F238E27FC236}">
                <a16:creationId xmlns:a16="http://schemas.microsoft.com/office/drawing/2014/main" id="{9DD14F4A-BC4E-8AAF-8832-1F91F2E21670}"/>
              </a:ext>
            </a:extLst>
          </p:cNvPr>
          <p:cNvSpPr>
            <a:spLocks noGrp="1"/>
          </p:cNvSpPr>
          <p:nvPr>
            <p:ph type="body" sz="half" idx="18" hasCustomPrompt="1"/>
          </p:nvPr>
        </p:nvSpPr>
        <p:spPr>
          <a:xfrm>
            <a:off x="6817882" y="5109624"/>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grpSp>
        <p:nvGrpSpPr>
          <p:cNvPr id="31" name="Google Shape;115;p17"/>
          <p:cNvGrpSpPr/>
          <p:nvPr userDrawn="1"/>
        </p:nvGrpSpPr>
        <p:grpSpPr>
          <a:xfrm>
            <a:off x="2462427" y="2928246"/>
            <a:ext cx="198900" cy="593656"/>
            <a:chOff x="777447" y="1610215"/>
            <a:chExt cx="198900" cy="593656"/>
          </a:xfrm>
        </p:grpSpPr>
        <p:cxnSp>
          <p:nvCxnSpPr>
            <p:cNvPr id="32" name="Google Shape;116;p17"/>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33" name="Google Shape;117;p17"/>
            <p:cNvSpPr/>
            <p:nvPr/>
          </p:nvSpPr>
          <p:spPr>
            <a:xfrm>
              <a:off x="777447" y="1610215"/>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29;p17"/>
          <p:cNvGrpSpPr/>
          <p:nvPr userDrawn="1"/>
        </p:nvGrpSpPr>
        <p:grpSpPr>
          <a:xfrm>
            <a:off x="5812702" y="2928246"/>
            <a:ext cx="198900" cy="593656"/>
            <a:chOff x="3918084" y="1610215"/>
            <a:chExt cx="198900" cy="593656"/>
          </a:xfrm>
        </p:grpSpPr>
        <p:cxnSp>
          <p:nvCxnSpPr>
            <p:cNvPr id="35" name="Google Shape;130;p17"/>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6" name="Google Shape;131;p17"/>
            <p:cNvSpPr/>
            <p:nvPr/>
          </p:nvSpPr>
          <p:spPr>
            <a:xfrm>
              <a:off x="3918084" y="1610215"/>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141;p17"/>
          <p:cNvGrpSpPr/>
          <p:nvPr userDrawn="1"/>
        </p:nvGrpSpPr>
        <p:grpSpPr>
          <a:xfrm>
            <a:off x="9162964" y="2928246"/>
            <a:ext cx="198900" cy="593656"/>
            <a:chOff x="3918084" y="1610215"/>
            <a:chExt cx="198900" cy="593656"/>
          </a:xfrm>
        </p:grpSpPr>
        <p:cxnSp>
          <p:nvCxnSpPr>
            <p:cNvPr id="38" name="Google Shape;142;p17"/>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9" name="Google Shape;143;p17"/>
            <p:cNvSpPr/>
            <p:nvPr/>
          </p:nvSpPr>
          <p:spPr>
            <a:xfrm>
              <a:off x="3918084" y="1610215"/>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23;p17"/>
          <p:cNvGrpSpPr/>
          <p:nvPr userDrawn="1"/>
        </p:nvGrpSpPr>
        <p:grpSpPr>
          <a:xfrm>
            <a:off x="4251739" y="4246628"/>
            <a:ext cx="198900" cy="593656"/>
            <a:chOff x="2223534" y="2938958"/>
            <a:chExt cx="198900" cy="593656"/>
          </a:xfrm>
        </p:grpSpPr>
        <p:cxnSp>
          <p:nvCxnSpPr>
            <p:cNvPr id="41" name="Google Shape;124;p17"/>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42" name="Google Shape;125;p17"/>
            <p:cNvSpPr/>
            <p:nvPr/>
          </p:nvSpPr>
          <p:spPr>
            <a:xfrm rot="10800000" flipH="1">
              <a:off x="2223534" y="3333714"/>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35;p17"/>
          <p:cNvGrpSpPr/>
          <p:nvPr userDrawn="1"/>
        </p:nvGrpSpPr>
        <p:grpSpPr>
          <a:xfrm>
            <a:off x="7540177" y="4246628"/>
            <a:ext cx="198900" cy="593656"/>
            <a:chOff x="5958946" y="2938958"/>
            <a:chExt cx="198900" cy="593656"/>
          </a:xfrm>
        </p:grpSpPr>
        <p:cxnSp>
          <p:nvCxnSpPr>
            <p:cNvPr id="44" name="Google Shape;136;p17"/>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45" name="Google Shape;137;p17"/>
            <p:cNvSpPr/>
            <p:nvPr/>
          </p:nvSpPr>
          <p:spPr>
            <a:xfrm rot="10800000" flipH="1">
              <a:off x="5958946" y="3333714"/>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28;p17"/>
          <p:cNvSpPr txBox="1">
            <a:spLocks noGrp="1"/>
          </p:cNvSpPr>
          <p:nvPr>
            <p:ph type="body" idx="4294967295"/>
          </p:nvPr>
        </p:nvSpPr>
        <p:spPr>
          <a:xfrm>
            <a:off x="1990315" y="3656371"/>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sp>
        <p:nvSpPr>
          <p:cNvPr id="19" name="Google Shape;122;p17"/>
          <p:cNvSpPr txBox="1">
            <a:spLocks noGrp="1"/>
          </p:cNvSpPr>
          <p:nvPr>
            <p:ph type="body" idx="4294967295"/>
          </p:nvPr>
        </p:nvSpPr>
        <p:spPr>
          <a:xfrm>
            <a:off x="3615079" y="36427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sp>
        <p:nvSpPr>
          <p:cNvPr id="21" name="Google Shape;128;p17"/>
          <p:cNvSpPr txBox="1">
            <a:spLocks noGrp="1"/>
          </p:cNvSpPr>
          <p:nvPr>
            <p:ph type="body" idx="4294967295"/>
          </p:nvPr>
        </p:nvSpPr>
        <p:spPr>
          <a:xfrm>
            <a:off x="5256517" y="36427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sp>
        <p:nvSpPr>
          <p:cNvPr id="23" name="Google Shape;134;p17"/>
          <p:cNvSpPr txBox="1">
            <a:spLocks noGrp="1"/>
          </p:cNvSpPr>
          <p:nvPr>
            <p:ph type="body" idx="4294967295"/>
          </p:nvPr>
        </p:nvSpPr>
        <p:spPr>
          <a:xfrm>
            <a:off x="6905461" y="36427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sp>
        <p:nvSpPr>
          <p:cNvPr id="25" name="Google Shape;140;p17"/>
          <p:cNvSpPr txBox="1">
            <a:spLocks noGrp="1"/>
          </p:cNvSpPr>
          <p:nvPr>
            <p:ph type="body" idx="4294967295"/>
          </p:nvPr>
        </p:nvSpPr>
        <p:spPr>
          <a:xfrm>
            <a:off x="8600274" y="36427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pic>
        <p:nvPicPr>
          <p:cNvPr id="51" name="Picture 50"/>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25897591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b. Timeline no leaf">
    <p:spTree>
      <p:nvGrpSpPr>
        <p:cNvPr id="1" name=""/>
        <p:cNvGrpSpPr/>
        <p:nvPr/>
      </p:nvGrpSpPr>
      <p:grpSpPr>
        <a:xfrm>
          <a:off x="0" y="0"/>
          <a:ext cx="0" cy="0"/>
          <a:chOff x="0" y="0"/>
          <a:chExt cx="0" cy="0"/>
        </a:xfrm>
      </p:grpSpPr>
      <p:sp>
        <p:nvSpPr>
          <p:cNvPr id="18" name="Google Shape;121;p17" descr="Background pointer shape in timeline graphic"/>
          <p:cNvSpPr/>
          <p:nvPr userDrawn="1"/>
        </p:nvSpPr>
        <p:spPr>
          <a:xfrm>
            <a:off x="3305816" y="3505200"/>
            <a:ext cx="2051100" cy="745500"/>
          </a:xfrm>
          <a:prstGeom prst="chevron">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0" name="Google Shape;127;p17" descr="Background pointer shape in timeline graphic"/>
          <p:cNvSpPr/>
          <p:nvPr userDrawn="1"/>
        </p:nvSpPr>
        <p:spPr>
          <a:xfrm>
            <a:off x="4960735" y="3505200"/>
            <a:ext cx="2051100" cy="745500"/>
          </a:xfrm>
          <a:prstGeom prst="chevron">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 name="Google Shape;133;p17" descr="Background pointer shape in timeline graphic"/>
          <p:cNvSpPr/>
          <p:nvPr userDrawn="1"/>
        </p:nvSpPr>
        <p:spPr>
          <a:xfrm>
            <a:off x="6615655" y="3505200"/>
            <a:ext cx="2051100" cy="745500"/>
          </a:xfrm>
          <a:prstGeom prst="chevron">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4" name="Google Shape;139;p17" descr="Background pointer shape in timeline graphic"/>
          <p:cNvSpPr/>
          <p:nvPr userDrawn="1"/>
        </p:nvSpPr>
        <p:spPr>
          <a:xfrm>
            <a:off x="8270575" y="3505200"/>
            <a:ext cx="2051100" cy="745500"/>
          </a:xfrm>
          <a:prstGeom prst="chevron">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 name="Google Shape;118;p17" descr="Background pointer shape in timeline graphic"/>
          <p:cNvSpPr/>
          <p:nvPr userDrawn="1"/>
        </p:nvSpPr>
        <p:spPr>
          <a:xfrm>
            <a:off x="1829696" y="3505200"/>
            <a:ext cx="1872300" cy="745500"/>
          </a:xfrm>
          <a:prstGeom prst="homePlate">
            <a:avLst>
              <a:gd name="adj" fmla="val 50000"/>
            </a:avLst>
          </a:prstGeom>
          <a:solidFill>
            <a:srgbClr val="085EAD"/>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1659171" y="1676400"/>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26" name="Text Placeholder 3">
            <a:extLst>
              <a:ext uri="{FF2B5EF4-FFF2-40B4-BE49-F238E27FC236}">
                <a16:creationId xmlns:a16="http://schemas.microsoft.com/office/drawing/2014/main" id="{9DD14F4A-BC4E-8AAF-8832-1F91F2E21670}"/>
              </a:ext>
            </a:extLst>
          </p:cNvPr>
          <p:cNvSpPr>
            <a:spLocks noGrp="1"/>
          </p:cNvSpPr>
          <p:nvPr>
            <p:ph type="body" sz="half" idx="14" hasCustomPrompt="1"/>
          </p:nvPr>
        </p:nvSpPr>
        <p:spPr>
          <a:xfrm>
            <a:off x="5090944" y="1657767"/>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sp>
        <p:nvSpPr>
          <p:cNvPr id="27" name="Text Placeholder 3">
            <a:extLst>
              <a:ext uri="{FF2B5EF4-FFF2-40B4-BE49-F238E27FC236}">
                <a16:creationId xmlns:a16="http://schemas.microsoft.com/office/drawing/2014/main" id="{9DD14F4A-BC4E-8AAF-8832-1F91F2E21670}"/>
              </a:ext>
            </a:extLst>
          </p:cNvPr>
          <p:cNvSpPr>
            <a:spLocks noGrp="1"/>
          </p:cNvSpPr>
          <p:nvPr>
            <p:ph type="body" sz="half" idx="15" hasCustomPrompt="1"/>
          </p:nvPr>
        </p:nvSpPr>
        <p:spPr>
          <a:xfrm>
            <a:off x="8522717" y="1676400"/>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sp>
        <p:nvSpPr>
          <p:cNvPr id="29" name="Text Placeholder 3">
            <a:extLst>
              <a:ext uri="{FF2B5EF4-FFF2-40B4-BE49-F238E27FC236}">
                <a16:creationId xmlns:a16="http://schemas.microsoft.com/office/drawing/2014/main" id="{9DD14F4A-BC4E-8AAF-8832-1F91F2E21670}"/>
              </a:ext>
            </a:extLst>
          </p:cNvPr>
          <p:cNvSpPr>
            <a:spLocks noGrp="1"/>
          </p:cNvSpPr>
          <p:nvPr>
            <p:ph type="body" sz="half" idx="17" hasCustomPrompt="1"/>
          </p:nvPr>
        </p:nvSpPr>
        <p:spPr>
          <a:xfrm>
            <a:off x="3444299" y="5092679"/>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sp>
        <p:nvSpPr>
          <p:cNvPr id="30" name="Text Placeholder 3">
            <a:extLst>
              <a:ext uri="{FF2B5EF4-FFF2-40B4-BE49-F238E27FC236}">
                <a16:creationId xmlns:a16="http://schemas.microsoft.com/office/drawing/2014/main" id="{9DD14F4A-BC4E-8AAF-8832-1F91F2E21670}"/>
              </a:ext>
            </a:extLst>
          </p:cNvPr>
          <p:cNvSpPr>
            <a:spLocks noGrp="1"/>
          </p:cNvSpPr>
          <p:nvPr>
            <p:ph type="body" sz="half" idx="18" hasCustomPrompt="1"/>
          </p:nvPr>
        </p:nvSpPr>
        <p:spPr>
          <a:xfrm>
            <a:off x="6817882" y="5109624"/>
            <a:ext cx="1646645" cy="1057110"/>
          </a:xfrm>
          <a:prstGeom prst="rect">
            <a:avLst/>
          </a:prstGeom>
        </p:spPr>
        <p:txBody>
          <a:bodyPr/>
          <a:lstStyle>
            <a:lvl1pPr marL="0" marR="0" indent="0" algn="l" defTabSz="914400" rtl="0" eaLnBrk="1" fontAlgn="base" latinLnBrk="0" hangingPunct="1">
              <a:lnSpc>
                <a:spcPct val="100000"/>
              </a:lnSpc>
              <a:spcBef>
                <a:spcPts val="0"/>
              </a:spcBef>
              <a:spcAft>
                <a:spcPts val="1600"/>
              </a:spcAft>
              <a:buClrTx/>
              <a:buSzTx/>
              <a:buFontTx/>
              <a:buNone/>
              <a:tabLst/>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lgn="l" rtl="0">
              <a:spcBef>
                <a:spcPts val="0"/>
              </a:spcBef>
              <a:spcAft>
                <a:spcPts val="1600"/>
              </a:spcAft>
              <a:buNone/>
            </a:pPr>
            <a:r>
              <a:rPr lang="en-CA" sz="1600" dirty="0" smtClean="0">
                <a:latin typeface="Arial" panose="020B0604020202020204" pitchFamily="34" charset="0"/>
                <a:ea typeface="Proxima Nova"/>
                <a:cs typeface="Arial" panose="020B0604020202020204" pitchFamily="34" charset="0"/>
                <a:sym typeface="Proxima Nova"/>
              </a:rPr>
              <a:t>Lorem ipsum dolor sit </a:t>
            </a:r>
            <a:r>
              <a:rPr lang="en-CA" sz="1600" dirty="0" err="1" smtClean="0">
                <a:latin typeface="Arial" panose="020B0604020202020204" pitchFamily="34" charset="0"/>
                <a:ea typeface="Proxima Nova"/>
                <a:cs typeface="Arial" panose="020B0604020202020204" pitchFamily="34" charset="0"/>
                <a:sym typeface="Proxima Nova"/>
              </a:rPr>
              <a:t>amet</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consectetur</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adipiscing</a:t>
            </a:r>
            <a:r>
              <a:rPr lang="en-CA" sz="1600" dirty="0" smtClean="0">
                <a:latin typeface="Arial" panose="020B0604020202020204" pitchFamily="34" charset="0"/>
                <a:ea typeface="Proxima Nova"/>
                <a:cs typeface="Arial" panose="020B0604020202020204" pitchFamily="34" charset="0"/>
                <a:sym typeface="Proxima Nova"/>
              </a:rPr>
              <a:t> </a:t>
            </a:r>
            <a:r>
              <a:rPr lang="en-CA" sz="1600" dirty="0" err="1" smtClean="0">
                <a:latin typeface="Arial" panose="020B0604020202020204" pitchFamily="34" charset="0"/>
                <a:ea typeface="Proxima Nova"/>
                <a:cs typeface="Arial" panose="020B0604020202020204" pitchFamily="34" charset="0"/>
                <a:sym typeface="Proxima Nova"/>
              </a:rPr>
              <a:t>elit</a:t>
            </a:r>
            <a:endParaRPr lang="en-CA" sz="1600" dirty="0" smtClean="0">
              <a:latin typeface="Arial" panose="020B0604020202020204" pitchFamily="34" charset="0"/>
              <a:ea typeface="Proxima Nova"/>
              <a:cs typeface="Arial" panose="020B0604020202020204" pitchFamily="34" charset="0"/>
              <a:sym typeface="Proxima Nova"/>
            </a:endParaRPr>
          </a:p>
          <a:p>
            <a:pPr lvl="0"/>
            <a:endParaRPr lang="en-CA" dirty="0"/>
          </a:p>
        </p:txBody>
      </p:sp>
      <p:grpSp>
        <p:nvGrpSpPr>
          <p:cNvPr id="31" name="Google Shape;115;p17"/>
          <p:cNvGrpSpPr/>
          <p:nvPr userDrawn="1"/>
        </p:nvGrpSpPr>
        <p:grpSpPr>
          <a:xfrm>
            <a:off x="2462427" y="2928246"/>
            <a:ext cx="198900" cy="593656"/>
            <a:chOff x="777447" y="1610215"/>
            <a:chExt cx="198900" cy="593656"/>
          </a:xfrm>
        </p:grpSpPr>
        <p:cxnSp>
          <p:nvCxnSpPr>
            <p:cNvPr id="32" name="Google Shape;116;p17"/>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33" name="Google Shape;117;p17"/>
            <p:cNvSpPr/>
            <p:nvPr/>
          </p:nvSpPr>
          <p:spPr>
            <a:xfrm>
              <a:off x="777447" y="1610215"/>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29;p17"/>
          <p:cNvGrpSpPr/>
          <p:nvPr userDrawn="1"/>
        </p:nvGrpSpPr>
        <p:grpSpPr>
          <a:xfrm>
            <a:off x="5812702" y="2928246"/>
            <a:ext cx="198900" cy="593656"/>
            <a:chOff x="3918084" y="1610215"/>
            <a:chExt cx="198900" cy="593656"/>
          </a:xfrm>
        </p:grpSpPr>
        <p:cxnSp>
          <p:nvCxnSpPr>
            <p:cNvPr id="35" name="Google Shape;130;p17"/>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6" name="Google Shape;131;p17"/>
            <p:cNvSpPr/>
            <p:nvPr/>
          </p:nvSpPr>
          <p:spPr>
            <a:xfrm>
              <a:off x="3918084" y="1610215"/>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141;p17"/>
          <p:cNvGrpSpPr/>
          <p:nvPr userDrawn="1"/>
        </p:nvGrpSpPr>
        <p:grpSpPr>
          <a:xfrm>
            <a:off x="9162964" y="2928246"/>
            <a:ext cx="198900" cy="593656"/>
            <a:chOff x="3918084" y="1610215"/>
            <a:chExt cx="198900" cy="593656"/>
          </a:xfrm>
        </p:grpSpPr>
        <p:cxnSp>
          <p:nvCxnSpPr>
            <p:cNvPr id="38" name="Google Shape;142;p17"/>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39" name="Google Shape;143;p17"/>
            <p:cNvSpPr/>
            <p:nvPr/>
          </p:nvSpPr>
          <p:spPr>
            <a:xfrm>
              <a:off x="3918084" y="1610215"/>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23;p17"/>
          <p:cNvGrpSpPr/>
          <p:nvPr userDrawn="1"/>
        </p:nvGrpSpPr>
        <p:grpSpPr>
          <a:xfrm>
            <a:off x="4251739" y="4246628"/>
            <a:ext cx="198900" cy="593656"/>
            <a:chOff x="2223534" y="2938958"/>
            <a:chExt cx="198900" cy="593656"/>
          </a:xfrm>
        </p:grpSpPr>
        <p:cxnSp>
          <p:nvCxnSpPr>
            <p:cNvPr id="41" name="Google Shape;124;p17"/>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42" name="Google Shape;125;p17"/>
            <p:cNvSpPr/>
            <p:nvPr/>
          </p:nvSpPr>
          <p:spPr>
            <a:xfrm rot="10800000" flipH="1">
              <a:off x="2223534" y="3333714"/>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35;p17"/>
          <p:cNvGrpSpPr/>
          <p:nvPr userDrawn="1"/>
        </p:nvGrpSpPr>
        <p:grpSpPr>
          <a:xfrm>
            <a:off x="7540177" y="4246628"/>
            <a:ext cx="198900" cy="593656"/>
            <a:chOff x="5958946" y="2938958"/>
            <a:chExt cx="198900" cy="593656"/>
          </a:xfrm>
        </p:grpSpPr>
        <p:cxnSp>
          <p:nvCxnSpPr>
            <p:cNvPr id="44" name="Google Shape;136;p17"/>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45" name="Google Shape;137;p17"/>
            <p:cNvSpPr/>
            <p:nvPr/>
          </p:nvSpPr>
          <p:spPr>
            <a:xfrm rot="10800000" flipH="1">
              <a:off x="5958946" y="3333714"/>
              <a:ext cx="198900" cy="198900"/>
            </a:xfrm>
            <a:prstGeom prst="ellipse">
              <a:avLst/>
            </a:prstGeom>
            <a:solidFill>
              <a:srgbClr val="085E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28;p17"/>
          <p:cNvSpPr txBox="1">
            <a:spLocks noGrp="1"/>
          </p:cNvSpPr>
          <p:nvPr>
            <p:ph type="body" idx="4294967295"/>
          </p:nvPr>
        </p:nvSpPr>
        <p:spPr>
          <a:xfrm>
            <a:off x="1990315" y="3656371"/>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sp>
        <p:nvSpPr>
          <p:cNvPr id="19" name="Google Shape;122;p17"/>
          <p:cNvSpPr txBox="1">
            <a:spLocks noGrp="1"/>
          </p:cNvSpPr>
          <p:nvPr>
            <p:ph type="body" idx="4294967295"/>
          </p:nvPr>
        </p:nvSpPr>
        <p:spPr>
          <a:xfrm>
            <a:off x="3615079" y="36427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sp>
        <p:nvSpPr>
          <p:cNvPr id="21" name="Google Shape;128;p17"/>
          <p:cNvSpPr txBox="1">
            <a:spLocks noGrp="1"/>
          </p:cNvSpPr>
          <p:nvPr>
            <p:ph type="body" idx="4294967295"/>
          </p:nvPr>
        </p:nvSpPr>
        <p:spPr>
          <a:xfrm>
            <a:off x="5256517" y="36427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sp>
        <p:nvSpPr>
          <p:cNvPr id="23" name="Google Shape;134;p17"/>
          <p:cNvSpPr txBox="1">
            <a:spLocks noGrp="1"/>
          </p:cNvSpPr>
          <p:nvPr>
            <p:ph type="body" idx="4294967295"/>
          </p:nvPr>
        </p:nvSpPr>
        <p:spPr>
          <a:xfrm>
            <a:off x="6905461" y="36427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sp>
        <p:nvSpPr>
          <p:cNvPr id="25" name="Google Shape;140;p17"/>
          <p:cNvSpPr txBox="1">
            <a:spLocks noGrp="1"/>
          </p:cNvSpPr>
          <p:nvPr>
            <p:ph type="body" idx="4294967295"/>
          </p:nvPr>
        </p:nvSpPr>
        <p:spPr>
          <a:xfrm>
            <a:off x="8600274" y="36427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b="1" dirty="0">
                <a:solidFill>
                  <a:schemeClr val="lt1"/>
                </a:solidFill>
                <a:latin typeface="Arial" panose="020B0604020202020204" pitchFamily="34" charset="0"/>
                <a:ea typeface="Proxima Nova"/>
                <a:cs typeface="Arial" panose="020B0604020202020204" pitchFamily="34" charset="0"/>
                <a:sym typeface="Proxima Nova"/>
              </a:rPr>
              <a:t>XXXX</a:t>
            </a:r>
            <a:endParaRPr sz="1600" b="1" dirty="0">
              <a:solidFill>
                <a:schemeClr val="lt1"/>
              </a:solidFill>
              <a:latin typeface="Arial" panose="020B0604020202020204" pitchFamily="34" charset="0"/>
              <a:ea typeface="Proxima Nova"/>
              <a:cs typeface="Arial" panose="020B0604020202020204" pitchFamily="34" charset="0"/>
              <a:sym typeface="Proxima Nova"/>
            </a:endParaRPr>
          </a:p>
        </p:txBody>
      </p:sp>
      <p:pic>
        <p:nvPicPr>
          <p:cNvPr id="47" name="Picture 46"/>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22807952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a. 3 points with leaf">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46" name="Rectangle 45"/>
          <p:cNvSpPr/>
          <p:nvPr userDrawn="1"/>
        </p:nvSpPr>
        <p:spPr>
          <a:xfrm>
            <a:off x="1213255" y="2611407"/>
            <a:ext cx="2377440" cy="2286000"/>
          </a:xfrm>
          <a:prstGeom prst="rect">
            <a:avLst/>
          </a:prstGeom>
          <a:solidFill>
            <a:schemeClr val="bg1"/>
          </a:solidFill>
          <a:ln w="38100" cmpd="sng">
            <a:solidFill>
              <a:srgbClr val="7BC1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userDrawn="1"/>
        </p:nvGrpSpPr>
        <p:grpSpPr>
          <a:xfrm>
            <a:off x="2057228" y="2268507"/>
            <a:ext cx="693497" cy="685800"/>
            <a:chOff x="4229100" y="1412009"/>
            <a:chExt cx="693497" cy="685800"/>
          </a:xfrm>
        </p:grpSpPr>
        <p:sp>
          <p:nvSpPr>
            <p:cNvPr id="48" name="Oval 47"/>
            <p:cNvSpPr/>
            <p:nvPr/>
          </p:nvSpPr>
          <p:spPr>
            <a:xfrm>
              <a:off x="4236797" y="1412009"/>
              <a:ext cx="685800" cy="685800"/>
            </a:xfrm>
            <a:prstGeom prst="ellipse">
              <a:avLst/>
            </a:prstGeom>
            <a:solidFill>
              <a:schemeClr val="bg1"/>
            </a:solidFill>
            <a:ln w="38100" cmpd="sng">
              <a:solidFill>
                <a:srgbClr val="7AB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49" name="TextBox 48"/>
            <p:cNvSpPr txBox="1"/>
            <p:nvPr/>
          </p:nvSpPr>
          <p:spPr>
            <a:xfrm>
              <a:off x="4229100" y="1454808"/>
              <a:ext cx="685800" cy="553998"/>
            </a:xfrm>
            <a:prstGeom prst="rect">
              <a:avLst/>
            </a:prstGeom>
            <a:noFill/>
            <a:ln>
              <a:noFill/>
            </a:ln>
          </p:spPr>
          <p:txBody>
            <a:bodyPr wrap="square" rtlCol="0" anchor="t">
              <a:spAutoFit/>
            </a:bodyPr>
            <a:lstStyle/>
            <a:p>
              <a:pPr algn="ctr"/>
              <a:r>
                <a:rPr lang="en-US" sz="3000" b="1" dirty="0" smtClean="0">
                  <a:solidFill>
                    <a:srgbClr val="7BC143"/>
                  </a:solidFill>
                </a:rPr>
                <a:t>1</a:t>
              </a:r>
              <a:endParaRPr lang="en-US" sz="3000" b="1" dirty="0">
                <a:solidFill>
                  <a:srgbClr val="7BC143"/>
                </a:solidFill>
              </a:endParaRPr>
            </a:p>
          </p:txBody>
        </p:sp>
      </p:grpSp>
      <p:sp>
        <p:nvSpPr>
          <p:cNvPr id="50" name="Rectangle 49"/>
          <p:cNvSpPr/>
          <p:nvPr userDrawn="1"/>
        </p:nvSpPr>
        <p:spPr>
          <a:xfrm>
            <a:off x="4867986" y="2611407"/>
            <a:ext cx="2377440" cy="2286000"/>
          </a:xfrm>
          <a:prstGeom prst="rect">
            <a:avLst/>
          </a:prstGeom>
          <a:solidFill>
            <a:schemeClr val="bg1"/>
          </a:solidFill>
          <a:ln w="38100" cmpd="sng">
            <a:solidFill>
              <a:srgbClr val="7BC1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userDrawn="1"/>
        </p:nvGrpSpPr>
        <p:grpSpPr>
          <a:xfrm>
            <a:off x="5711959" y="2268507"/>
            <a:ext cx="693497" cy="685800"/>
            <a:chOff x="4229100" y="1412009"/>
            <a:chExt cx="693497" cy="685800"/>
          </a:xfrm>
        </p:grpSpPr>
        <p:sp>
          <p:nvSpPr>
            <p:cNvPr id="52" name="Oval 51"/>
            <p:cNvSpPr/>
            <p:nvPr/>
          </p:nvSpPr>
          <p:spPr>
            <a:xfrm>
              <a:off x="4236797" y="1412009"/>
              <a:ext cx="685800" cy="685800"/>
            </a:xfrm>
            <a:prstGeom prst="ellipse">
              <a:avLst/>
            </a:prstGeom>
            <a:solidFill>
              <a:schemeClr val="bg1"/>
            </a:solidFill>
            <a:ln w="38100" cmpd="sng">
              <a:solidFill>
                <a:srgbClr val="7AB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53" name="TextBox 52"/>
            <p:cNvSpPr txBox="1"/>
            <p:nvPr/>
          </p:nvSpPr>
          <p:spPr>
            <a:xfrm>
              <a:off x="4229100" y="1454808"/>
              <a:ext cx="685800" cy="553998"/>
            </a:xfrm>
            <a:prstGeom prst="rect">
              <a:avLst/>
            </a:prstGeom>
            <a:noFill/>
            <a:ln>
              <a:noFill/>
            </a:ln>
          </p:spPr>
          <p:txBody>
            <a:bodyPr wrap="square" rtlCol="0" anchor="t">
              <a:spAutoFit/>
            </a:bodyPr>
            <a:lstStyle/>
            <a:p>
              <a:pPr algn="ctr"/>
              <a:r>
                <a:rPr lang="en-US" sz="3000" b="1" dirty="0" smtClean="0">
                  <a:solidFill>
                    <a:srgbClr val="7BC143"/>
                  </a:solidFill>
                </a:rPr>
                <a:t>2</a:t>
              </a:r>
              <a:endParaRPr lang="en-US" sz="3000" b="1" dirty="0">
                <a:solidFill>
                  <a:srgbClr val="7BC143"/>
                </a:solidFill>
              </a:endParaRPr>
            </a:p>
          </p:txBody>
        </p:sp>
      </p:grpSp>
      <p:sp>
        <p:nvSpPr>
          <p:cNvPr id="54" name="Rectangle 53"/>
          <p:cNvSpPr/>
          <p:nvPr userDrawn="1"/>
        </p:nvSpPr>
        <p:spPr>
          <a:xfrm>
            <a:off x="8522717" y="2611407"/>
            <a:ext cx="2377440" cy="2286000"/>
          </a:xfrm>
          <a:prstGeom prst="rect">
            <a:avLst/>
          </a:prstGeom>
          <a:solidFill>
            <a:schemeClr val="bg1"/>
          </a:solidFill>
          <a:ln w="38100" cmpd="sng">
            <a:solidFill>
              <a:srgbClr val="7BC1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a:off x="9366690" y="2268507"/>
            <a:ext cx="693497" cy="685800"/>
            <a:chOff x="4229100" y="1412009"/>
            <a:chExt cx="693497" cy="685800"/>
          </a:xfrm>
        </p:grpSpPr>
        <p:sp>
          <p:nvSpPr>
            <p:cNvPr id="56" name="Oval 55"/>
            <p:cNvSpPr/>
            <p:nvPr/>
          </p:nvSpPr>
          <p:spPr>
            <a:xfrm>
              <a:off x="4236797" y="1412009"/>
              <a:ext cx="685800" cy="685800"/>
            </a:xfrm>
            <a:prstGeom prst="ellipse">
              <a:avLst/>
            </a:prstGeom>
            <a:solidFill>
              <a:schemeClr val="bg1"/>
            </a:solidFill>
            <a:ln w="38100" cmpd="sng">
              <a:solidFill>
                <a:srgbClr val="7AB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57" name="TextBox 56"/>
            <p:cNvSpPr txBox="1"/>
            <p:nvPr/>
          </p:nvSpPr>
          <p:spPr>
            <a:xfrm>
              <a:off x="4229100" y="1454808"/>
              <a:ext cx="685800" cy="553998"/>
            </a:xfrm>
            <a:prstGeom prst="rect">
              <a:avLst/>
            </a:prstGeom>
            <a:noFill/>
            <a:ln>
              <a:noFill/>
            </a:ln>
          </p:spPr>
          <p:txBody>
            <a:bodyPr wrap="square" rtlCol="0" anchor="t">
              <a:spAutoFit/>
            </a:bodyPr>
            <a:lstStyle/>
            <a:p>
              <a:pPr algn="ctr"/>
              <a:r>
                <a:rPr lang="en-US" sz="3000" b="1" dirty="0" smtClean="0">
                  <a:solidFill>
                    <a:srgbClr val="7BC143"/>
                  </a:solidFill>
                </a:rPr>
                <a:t>3</a:t>
              </a:r>
              <a:endParaRPr lang="en-US" sz="3000" b="1" dirty="0">
                <a:solidFill>
                  <a:srgbClr val="7BC143"/>
                </a:solidFill>
              </a:endParaRPr>
            </a:p>
          </p:txBody>
        </p:sp>
      </p:grpSp>
      <p:sp>
        <p:nvSpPr>
          <p:cNvPr id="30" name="Text Placeholder 3">
            <a:extLst>
              <a:ext uri="{FF2B5EF4-FFF2-40B4-BE49-F238E27FC236}">
                <a16:creationId xmlns:a16="http://schemas.microsoft.com/office/drawing/2014/main" id="{9DD14F4A-BC4E-8AAF-8832-1F91F2E21670}"/>
              </a:ext>
            </a:extLst>
          </p:cNvPr>
          <p:cNvSpPr>
            <a:spLocks noGrp="1"/>
          </p:cNvSpPr>
          <p:nvPr>
            <p:ph type="body" sz="half" idx="18" hasCustomPrompt="1"/>
          </p:nvPr>
        </p:nvSpPr>
        <p:spPr>
          <a:xfrm>
            <a:off x="1584502" y="3352800"/>
            <a:ext cx="1646645" cy="1057110"/>
          </a:xfrm>
          <a:prstGeom prst="rect">
            <a:avLst/>
          </a:prstGeom>
        </p:spPr>
        <p:txBody>
          <a:bodyPr/>
          <a:lstStyle>
            <a:lvl1pPr marL="0" marR="0" indent="0" algn="ctr" defTabSz="914400" rtl="0" eaLnBrk="1" fontAlgn="base" latinLnBrk="0" hangingPunct="1">
              <a:lnSpc>
                <a:spcPct val="100000"/>
              </a:lnSpc>
              <a:spcBef>
                <a:spcPts val="0"/>
              </a:spcBef>
              <a:spcAft>
                <a:spcPts val="1600"/>
              </a:spcAft>
              <a:buClrTx/>
              <a:buSzTx/>
              <a:buFontTx/>
              <a:buNone/>
              <a:tabLst/>
              <a:defRPr sz="1800" b="1" baseline="0">
                <a:solidFill>
                  <a:srgbClr val="7BC143"/>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62" name="Text Placeholder 3">
            <a:extLst>
              <a:ext uri="{FF2B5EF4-FFF2-40B4-BE49-F238E27FC236}">
                <a16:creationId xmlns:a16="http://schemas.microsoft.com/office/drawing/2014/main" id="{9DD14F4A-BC4E-8AAF-8832-1F91F2E21670}"/>
              </a:ext>
            </a:extLst>
          </p:cNvPr>
          <p:cNvSpPr>
            <a:spLocks noGrp="1"/>
          </p:cNvSpPr>
          <p:nvPr>
            <p:ph type="body" sz="half" idx="19" hasCustomPrompt="1"/>
          </p:nvPr>
        </p:nvSpPr>
        <p:spPr>
          <a:xfrm>
            <a:off x="5272677" y="3352800"/>
            <a:ext cx="1646645" cy="1057110"/>
          </a:xfrm>
          <a:prstGeom prst="rect">
            <a:avLst/>
          </a:prstGeom>
        </p:spPr>
        <p:txBody>
          <a:bodyPr/>
          <a:lstStyle>
            <a:lvl1pPr marL="0" marR="0" indent="0" algn="ctr" defTabSz="914400" rtl="0" eaLnBrk="1" fontAlgn="base" latinLnBrk="0" hangingPunct="1">
              <a:lnSpc>
                <a:spcPct val="100000"/>
              </a:lnSpc>
              <a:spcBef>
                <a:spcPts val="0"/>
              </a:spcBef>
              <a:spcAft>
                <a:spcPts val="1600"/>
              </a:spcAft>
              <a:buClrTx/>
              <a:buSzTx/>
              <a:buFontTx/>
              <a:buNone/>
              <a:tabLst/>
              <a:defRPr sz="1800" b="1" baseline="0">
                <a:solidFill>
                  <a:srgbClr val="7BC143"/>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63" name="Text Placeholder 3">
            <a:extLst>
              <a:ext uri="{FF2B5EF4-FFF2-40B4-BE49-F238E27FC236}">
                <a16:creationId xmlns:a16="http://schemas.microsoft.com/office/drawing/2014/main" id="{9DD14F4A-BC4E-8AAF-8832-1F91F2E21670}"/>
              </a:ext>
            </a:extLst>
          </p:cNvPr>
          <p:cNvSpPr>
            <a:spLocks noGrp="1"/>
          </p:cNvSpPr>
          <p:nvPr>
            <p:ph type="body" sz="half" idx="20" hasCustomPrompt="1"/>
          </p:nvPr>
        </p:nvSpPr>
        <p:spPr>
          <a:xfrm>
            <a:off x="8893964" y="3352800"/>
            <a:ext cx="1646645" cy="1057110"/>
          </a:xfrm>
          <a:prstGeom prst="rect">
            <a:avLst/>
          </a:prstGeom>
        </p:spPr>
        <p:txBody>
          <a:bodyPr/>
          <a:lstStyle>
            <a:lvl1pPr marL="0" marR="0" indent="0" algn="ctr" defTabSz="914400" rtl="0" eaLnBrk="1" fontAlgn="base" latinLnBrk="0" hangingPunct="1">
              <a:lnSpc>
                <a:spcPct val="100000"/>
              </a:lnSpc>
              <a:spcBef>
                <a:spcPts val="0"/>
              </a:spcBef>
              <a:spcAft>
                <a:spcPts val="1600"/>
              </a:spcAft>
              <a:buClrTx/>
              <a:buSzTx/>
              <a:buFontTx/>
              <a:buNone/>
              <a:tabLst/>
              <a:defRPr sz="1800" b="1" baseline="0">
                <a:solidFill>
                  <a:srgbClr val="7BC143"/>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pic>
        <p:nvPicPr>
          <p:cNvPr id="26" name="Picture 25"/>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39674025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b. 3 points no leaf">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46" name="Rectangle 45"/>
          <p:cNvSpPr/>
          <p:nvPr userDrawn="1"/>
        </p:nvSpPr>
        <p:spPr>
          <a:xfrm>
            <a:off x="1213255" y="2611407"/>
            <a:ext cx="2377440" cy="2286000"/>
          </a:xfrm>
          <a:prstGeom prst="rect">
            <a:avLst/>
          </a:prstGeom>
          <a:solidFill>
            <a:schemeClr val="bg1"/>
          </a:solidFill>
          <a:ln w="38100" cmpd="sng">
            <a:solidFill>
              <a:srgbClr val="7BC1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userDrawn="1"/>
        </p:nvGrpSpPr>
        <p:grpSpPr>
          <a:xfrm>
            <a:off x="2057228" y="2268507"/>
            <a:ext cx="693497" cy="685800"/>
            <a:chOff x="4229100" y="1412009"/>
            <a:chExt cx="693497" cy="685800"/>
          </a:xfrm>
        </p:grpSpPr>
        <p:sp>
          <p:nvSpPr>
            <p:cNvPr id="48" name="Oval 47"/>
            <p:cNvSpPr/>
            <p:nvPr/>
          </p:nvSpPr>
          <p:spPr>
            <a:xfrm>
              <a:off x="4236797" y="1412009"/>
              <a:ext cx="685800" cy="685800"/>
            </a:xfrm>
            <a:prstGeom prst="ellipse">
              <a:avLst/>
            </a:prstGeom>
            <a:solidFill>
              <a:schemeClr val="bg1"/>
            </a:solidFill>
            <a:ln w="38100" cmpd="sng">
              <a:solidFill>
                <a:srgbClr val="7AB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49" name="TextBox 48"/>
            <p:cNvSpPr txBox="1"/>
            <p:nvPr/>
          </p:nvSpPr>
          <p:spPr>
            <a:xfrm>
              <a:off x="4229100" y="1454808"/>
              <a:ext cx="685800" cy="553998"/>
            </a:xfrm>
            <a:prstGeom prst="rect">
              <a:avLst/>
            </a:prstGeom>
            <a:noFill/>
            <a:ln>
              <a:noFill/>
            </a:ln>
          </p:spPr>
          <p:txBody>
            <a:bodyPr wrap="square" rtlCol="0" anchor="t">
              <a:spAutoFit/>
            </a:bodyPr>
            <a:lstStyle/>
            <a:p>
              <a:pPr algn="ctr"/>
              <a:r>
                <a:rPr lang="en-US" sz="3000" b="1" dirty="0" smtClean="0">
                  <a:solidFill>
                    <a:srgbClr val="7BC143"/>
                  </a:solidFill>
                </a:rPr>
                <a:t>1</a:t>
              </a:r>
              <a:endParaRPr lang="en-US" sz="3000" b="1" dirty="0">
                <a:solidFill>
                  <a:srgbClr val="7BC143"/>
                </a:solidFill>
              </a:endParaRPr>
            </a:p>
          </p:txBody>
        </p:sp>
      </p:grpSp>
      <p:sp>
        <p:nvSpPr>
          <p:cNvPr id="50" name="Rectangle 49"/>
          <p:cNvSpPr/>
          <p:nvPr userDrawn="1"/>
        </p:nvSpPr>
        <p:spPr>
          <a:xfrm>
            <a:off x="4867986" y="2611407"/>
            <a:ext cx="2377440" cy="2286000"/>
          </a:xfrm>
          <a:prstGeom prst="rect">
            <a:avLst/>
          </a:prstGeom>
          <a:solidFill>
            <a:schemeClr val="bg1"/>
          </a:solidFill>
          <a:ln w="38100" cmpd="sng">
            <a:solidFill>
              <a:srgbClr val="7BC1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userDrawn="1"/>
        </p:nvGrpSpPr>
        <p:grpSpPr>
          <a:xfrm>
            <a:off x="5711959" y="2268507"/>
            <a:ext cx="693497" cy="685800"/>
            <a:chOff x="4229100" y="1412009"/>
            <a:chExt cx="693497" cy="685800"/>
          </a:xfrm>
        </p:grpSpPr>
        <p:sp>
          <p:nvSpPr>
            <p:cNvPr id="52" name="Oval 51"/>
            <p:cNvSpPr/>
            <p:nvPr/>
          </p:nvSpPr>
          <p:spPr>
            <a:xfrm>
              <a:off x="4236797" y="1412009"/>
              <a:ext cx="685800" cy="685800"/>
            </a:xfrm>
            <a:prstGeom prst="ellipse">
              <a:avLst/>
            </a:prstGeom>
            <a:solidFill>
              <a:schemeClr val="bg1"/>
            </a:solidFill>
            <a:ln w="38100" cmpd="sng">
              <a:solidFill>
                <a:srgbClr val="7AB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53" name="TextBox 52"/>
            <p:cNvSpPr txBox="1"/>
            <p:nvPr/>
          </p:nvSpPr>
          <p:spPr>
            <a:xfrm>
              <a:off x="4229100" y="1454808"/>
              <a:ext cx="685800" cy="553998"/>
            </a:xfrm>
            <a:prstGeom prst="rect">
              <a:avLst/>
            </a:prstGeom>
            <a:noFill/>
            <a:ln>
              <a:noFill/>
            </a:ln>
          </p:spPr>
          <p:txBody>
            <a:bodyPr wrap="square" rtlCol="0" anchor="t">
              <a:spAutoFit/>
            </a:bodyPr>
            <a:lstStyle/>
            <a:p>
              <a:pPr algn="ctr"/>
              <a:r>
                <a:rPr lang="en-US" sz="3000" b="1" dirty="0" smtClean="0">
                  <a:solidFill>
                    <a:srgbClr val="7BC143"/>
                  </a:solidFill>
                </a:rPr>
                <a:t>2</a:t>
              </a:r>
              <a:endParaRPr lang="en-US" sz="3000" b="1" dirty="0">
                <a:solidFill>
                  <a:srgbClr val="7BC143"/>
                </a:solidFill>
              </a:endParaRPr>
            </a:p>
          </p:txBody>
        </p:sp>
      </p:grpSp>
      <p:sp>
        <p:nvSpPr>
          <p:cNvPr id="54" name="Rectangle 53"/>
          <p:cNvSpPr/>
          <p:nvPr userDrawn="1"/>
        </p:nvSpPr>
        <p:spPr>
          <a:xfrm>
            <a:off x="8522717" y="2611407"/>
            <a:ext cx="2377440" cy="2286000"/>
          </a:xfrm>
          <a:prstGeom prst="rect">
            <a:avLst/>
          </a:prstGeom>
          <a:solidFill>
            <a:schemeClr val="bg1"/>
          </a:solidFill>
          <a:ln w="38100" cmpd="sng">
            <a:solidFill>
              <a:srgbClr val="7BC1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a:off x="9366690" y="2268507"/>
            <a:ext cx="693497" cy="685800"/>
            <a:chOff x="4229100" y="1412009"/>
            <a:chExt cx="693497" cy="685800"/>
          </a:xfrm>
        </p:grpSpPr>
        <p:sp>
          <p:nvSpPr>
            <p:cNvPr id="56" name="Oval 55"/>
            <p:cNvSpPr/>
            <p:nvPr/>
          </p:nvSpPr>
          <p:spPr>
            <a:xfrm>
              <a:off x="4236797" y="1412009"/>
              <a:ext cx="685800" cy="685800"/>
            </a:xfrm>
            <a:prstGeom prst="ellipse">
              <a:avLst/>
            </a:prstGeom>
            <a:solidFill>
              <a:schemeClr val="bg1"/>
            </a:solidFill>
            <a:ln w="38100" cmpd="sng">
              <a:solidFill>
                <a:srgbClr val="7AB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57" name="TextBox 56"/>
            <p:cNvSpPr txBox="1"/>
            <p:nvPr/>
          </p:nvSpPr>
          <p:spPr>
            <a:xfrm>
              <a:off x="4229100" y="1454808"/>
              <a:ext cx="685800" cy="553998"/>
            </a:xfrm>
            <a:prstGeom prst="rect">
              <a:avLst/>
            </a:prstGeom>
            <a:noFill/>
            <a:ln>
              <a:noFill/>
            </a:ln>
          </p:spPr>
          <p:txBody>
            <a:bodyPr wrap="square" rtlCol="0" anchor="t">
              <a:spAutoFit/>
            </a:bodyPr>
            <a:lstStyle/>
            <a:p>
              <a:pPr algn="ctr"/>
              <a:r>
                <a:rPr lang="en-US" sz="3000" b="1" dirty="0" smtClean="0">
                  <a:solidFill>
                    <a:srgbClr val="7BC143"/>
                  </a:solidFill>
                </a:rPr>
                <a:t>3</a:t>
              </a:r>
              <a:endParaRPr lang="en-US" sz="3000" b="1" dirty="0">
                <a:solidFill>
                  <a:srgbClr val="7BC143"/>
                </a:solidFill>
              </a:endParaRPr>
            </a:p>
          </p:txBody>
        </p:sp>
      </p:grpSp>
      <p:sp>
        <p:nvSpPr>
          <p:cNvPr id="30" name="Text Placeholder 3">
            <a:extLst>
              <a:ext uri="{FF2B5EF4-FFF2-40B4-BE49-F238E27FC236}">
                <a16:creationId xmlns:a16="http://schemas.microsoft.com/office/drawing/2014/main" id="{9DD14F4A-BC4E-8AAF-8832-1F91F2E21670}"/>
              </a:ext>
            </a:extLst>
          </p:cNvPr>
          <p:cNvSpPr>
            <a:spLocks noGrp="1"/>
          </p:cNvSpPr>
          <p:nvPr>
            <p:ph type="body" sz="half" idx="18" hasCustomPrompt="1"/>
          </p:nvPr>
        </p:nvSpPr>
        <p:spPr>
          <a:xfrm>
            <a:off x="1584502" y="3352800"/>
            <a:ext cx="1646645" cy="1057110"/>
          </a:xfrm>
          <a:prstGeom prst="rect">
            <a:avLst/>
          </a:prstGeom>
        </p:spPr>
        <p:txBody>
          <a:bodyPr/>
          <a:lstStyle>
            <a:lvl1pPr marL="0" marR="0" indent="0" algn="ctr" defTabSz="914400" rtl="0" eaLnBrk="1" fontAlgn="base" latinLnBrk="0" hangingPunct="1">
              <a:lnSpc>
                <a:spcPct val="100000"/>
              </a:lnSpc>
              <a:spcBef>
                <a:spcPts val="0"/>
              </a:spcBef>
              <a:spcAft>
                <a:spcPts val="1600"/>
              </a:spcAft>
              <a:buClrTx/>
              <a:buSzTx/>
              <a:buFontTx/>
              <a:buNone/>
              <a:tabLst/>
              <a:defRPr sz="1800" b="1" baseline="0">
                <a:solidFill>
                  <a:srgbClr val="7BC143"/>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62" name="Text Placeholder 3">
            <a:extLst>
              <a:ext uri="{FF2B5EF4-FFF2-40B4-BE49-F238E27FC236}">
                <a16:creationId xmlns:a16="http://schemas.microsoft.com/office/drawing/2014/main" id="{9DD14F4A-BC4E-8AAF-8832-1F91F2E21670}"/>
              </a:ext>
            </a:extLst>
          </p:cNvPr>
          <p:cNvSpPr>
            <a:spLocks noGrp="1"/>
          </p:cNvSpPr>
          <p:nvPr>
            <p:ph type="body" sz="half" idx="19" hasCustomPrompt="1"/>
          </p:nvPr>
        </p:nvSpPr>
        <p:spPr>
          <a:xfrm>
            <a:off x="5272677" y="3352800"/>
            <a:ext cx="1646645" cy="1057110"/>
          </a:xfrm>
          <a:prstGeom prst="rect">
            <a:avLst/>
          </a:prstGeom>
        </p:spPr>
        <p:txBody>
          <a:bodyPr/>
          <a:lstStyle>
            <a:lvl1pPr marL="0" marR="0" indent="0" algn="ctr" defTabSz="914400" rtl="0" eaLnBrk="1" fontAlgn="base" latinLnBrk="0" hangingPunct="1">
              <a:lnSpc>
                <a:spcPct val="100000"/>
              </a:lnSpc>
              <a:spcBef>
                <a:spcPts val="0"/>
              </a:spcBef>
              <a:spcAft>
                <a:spcPts val="1600"/>
              </a:spcAft>
              <a:buClrTx/>
              <a:buSzTx/>
              <a:buFontTx/>
              <a:buNone/>
              <a:tabLst/>
              <a:defRPr sz="1800" b="1" baseline="0">
                <a:solidFill>
                  <a:srgbClr val="7BC143"/>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63" name="Text Placeholder 3">
            <a:extLst>
              <a:ext uri="{FF2B5EF4-FFF2-40B4-BE49-F238E27FC236}">
                <a16:creationId xmlns:a16="http://schemas.microsoft.com/office/drawing/2014/main" id="{9DD14F4A-BC4E-8AAF-8832-1F91F2E21670}"/>
              </a:ext>
            </a:extLst>
          </p:cNvPr>
          <p:cNvSpPr>
            <a:spLocks noGrp="1"/>
          </p:cNvSpPr>
          <p:nvPr>
            <p:ph type="body" sz="half" idx="20" hasCustomPrompt="1"/>
          </p:nvPr>
        </p:nvSpPr>
        <p:spPr>
          <a:xfrm>
            <a:off x="8893964" y="3352800"/>
            <a:ext cx="1646645" cy="1057110"/>
          </a:xfrm>
          <a:prstGeom prst="rect">
            <a:avLst/>
          </a:prstGeom>
        </p:spPr>
        <p:txBody>
          <a:bodyPr/>
          <a:lstStyle>
            <a:lvl1pPr marL="0" marR="0" indent="0" algn="ctr" defTabSz="914400" rtl="0" eaLnBrk="1" fontAlgn="base" latinLnBrk="0" hangingPunct="1">
              <a:lnSpc>
                <a:spcPct val="100000"/>
              </a:lnSpc>
              <a:spcBef>
                <a:spcPts val="0"/>
              </a:spcBef>
              <a:spcAft>
                <a:spcPts val="1600"/>
              </a:spcAft>
              <a:buClrTx/>
              <a:buSzTx/>
              <a:buFontTx/>
              <a:buNone/>
              <a:tabLst/>
              <a:defRPr sz="1800" b="1" baseline="0">
                <a:solidFill>
                  <a:srgbClr val="7BC143"/>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pic>
        <p:nvPicPr>
          <p:cNvPr id="21" name="Picture 20"/>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37979900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a. Quote or section title with leaf">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38400" y="3485269"/>
            <a:ext cx="7315200" cy="548640"/>
          </a:xfrm>
          <a:prstGeom prst="rect">
            <a:avLst/>
          </a:prstGeom>
        </p:spPr>
        <p:txBody>
          <a:bodyPr/>
          <a:lstStyle>
            <a:lvl1pPr marL="0" indent="0" algn="ctr">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1905000" y="2782904"/>
            <a:ext cx="8382000" cy="548640"/>
          </a:xfrm>
          <a:prstGeom prst="rect">
            <a:avLst/>
          </a:prstGeom>
        </p:spPr>
        <p:txBody>
          <a:bodyPr anchor="b"/>
          <a:lstStyle>
            <a:lvl1pPr marL="0" indent="0" algn="ctr">
              <a:buNone/>
              <a:defRPr sz="4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a:t>
            </a:r>
            <a:r>
              <a:rPr lang="en-CA" dirty="0" smtClean="0"/>
              <a:t>quote/title</a:t>
            </a:r>
            <a:endParaRPr lang="en-CA" dirty="0"/>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1107954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a. Content_Leaf">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4C831-9C29-944F-2380-07F439FDE982}"/>
              </a:ext>
            </a:extLst>
          </p:cNvPr>
          <p:cNvPicPr>
            <a:picLocks noChangeAspect="1"/>
          </p:cNvPicPr>
          <p:nvPr/>
        </p:nvPicPr>
        <p:blipFill>
          <a:blip r:embed="rId2"/>
          <a:srcRect/>
          <a:stretch/>
        </p:blipFill>
        <p:spPr>
          <a:xfrm>
            <a:off x="0" y="0"/>
            <a:ext cx="12195412" cy="6858000"/>
          </a:xfrm>
          <a:prstGeom prst="rect">
            <a:avLst/>
          </a:prstGeom>
        </p:spPr>
      </p:pic>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5" name="Text Placeholder 2">
            <a:extLst>
              <a:ext uri="{FF2B5EF4-FFF2-40B4-BE49-F238E27FC236}">
                <a16:creationId xmlns:a16="http://schemas.microsoft.com/office/drawing/2014/main" id="{C7AEC392-6C2A-33DC-0ED9-01FD59CDE7F2}"/>
              </a:ext>
            </a:extLst>
          </p:cNvPr>
          <p:cNvSpPr>
            <a:spLocks noGrp="1"/>
          </p:cNvSpPr>
          <p:nvPr>
            <p:ph type="body" idx="1" hasCustomPrompt="1"/>
          </p:nvPr>
        </p:nvSpPr>
        <p:spPr>
          <a:xfrm>
            <a:off x="612648" y="1280160"/>
            <a:ext cx="10969752" cy="548640"/>
          </a:xfrm>
          <a:prstGeom prst="rect">
            <a:avLst/>
          </a:prstGeo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smtClean="0"/>
              <a:t>Click to add subtitle</a:t>
            </a:r>
            <a:endParaRPr lang="en-CA" dirty="0"/>
          </a:p>
        </p:txBody>
      </p:sp>
      <p:sp>
        <p:nvSpPr>
          <p:cNvPr id="6" name="Text Placeholder 3">
            <a:extLst>
              <a:ext uri="{FF2B5EF4-FFF2-40B4-BE49-F238E27FC236}">
                <a16:creationId xmlns:a16="http://schemas.microsoft.com/office/drawing/2014/main" id="{C9E1ACE7-D6CE-3050-5522-A95AB0627224}"/>
              </a:ext>
            </a:extLst>
          </p:cNvPr>
          <p:cNvSpPr>
            <a:spLocks noGrp="1"/>
          </p:cNvSpPr>
          <p:nvPr>
            <p:ph type="body" sz="half" idx="2" hasCustomPrompt="1"/>
          </p:nvPr>
        </p:nvSpPr>
        <p:spPr>
          <a:xfrm>
            <a:off x="609606" y="1920240"/>
            <a:ext cx="10972800" cy="4114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sz="1600" b="0">
                <a:solidFill>
                  <a:schemeClr val="accent3">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11147731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c.  Quote Al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0" name="Round Diagonal Corner Rectangle 9"/>
          <p:cNvSpPr/>
          <p:nvPr userDrawn="1"/>
        </p:nvSpPr>
        <p:spPr>
          <a:xfrm>
            <a:off x="1610591" y="762000"/>
            <a:ext cx="9144000" cy="4800600"/>
          </a:xfrm>
          <a:prstGeom prst="round2DiagRect">
            <a:avLst/>
          </a:prstGeom>
          <a:solidFill>
            <a:schemeClr val="bg1"/>
          </a:solidFill>
          <a:ln w="57150">
            <a:solidFill>
              <a:srgbClr val="7BC1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40106" y="3422924"/>
            <a:ext cx="7315200" cy="548640"/>
          </a:xfrm>
          <a:prstGeom prst="rect">
            <a:avLst/>
          </a:prstGeom>
        </p:spPr>
        <p:txBody>
          <a:bodyPr/>
          <a:lstStyle>
            <a:lvl1pPr marL="0" indent="0" algn="ctr">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1991591" y="2603309"/>
            <a:ext cx="8382000" cy="548640"/>
          </a:xfrm>
          <a:prstGeom prst="rect">
            <a:avLst/>
          </a:prstGeom>
        </p:spPr>
        <p:txBody>
          <a:bodyPr anchor="b"/>
          <a:lstStyle>
            <a:lvl1pPr marL="0" indent="0" algn="ctr">
              <a:buNone/>
              <a:defRPr sz="4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a:t>
            </a:r>
            <a:r>
              <a:rPr lang="en-CA" dirty="0" smtClean="0"/>
              <a:t>quote/title</a:t>
            </a:r>
            <a:endParaRPr lang="en-CA" dirty="0"/>
          </a:p>
        </p:txBody>
      </p:sp>
    </p:spTree>
    <p:extLst>
      <p:ext uri="{BB962C8B-B14F-4D97-AF65-F5344CB8AC3E}">
        <p14:creationId xmlns:p14="http://schemas.microsoft.com/office/powerpoint/2010/main" val="33377374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a. Quote or section title no leaf">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38400" y="3485269"/>
            <a:ext cx="7315200" cy="548640"/>
          </a:xfrm>
          <a:prstGeom prst="rect">
            <a:avLst/>
          </a:prstGeom>
        </p:spPr>
        <p:txBody>
          <a:bodyPr/>
          <a:lstStyle>
            <a:lvl1pPr marL="0" indent="0" algn="ctr">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1905000" y="2782904"/>
            <a:ext cx="8382000" cy="548640"/>
          </a:xfrm>
          <a:prstGeom prst="rect">
            <a:avLst/>
          </a:prstGeom>
        </p:spPr>
        <p:txBody>
          <a:bodyPr anchor="b"/>
          <a:lstStyle>
            <a:lvl1pPr marL="0" indent="0" algn="ctr">
              <a:buNone/>
              <a:defRPr sz="4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a:t>
            </a:r>
            <a:r>
              <a:rPr lang="en-CA" dirty="0" smtClean="0"/>
              <a:t>quote/title</a:t>
            </a:r>
            <a:endParaRPr lang="en-CA" dirty="0"/>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34548354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a. Stat with leaf">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38400" y="3485269"/>
            <a:ext cx="7315200" cy="548640"/>
          </a:xfrm>
          <a:prstGeom prst="rect">
            <a:avLst/>
          </a:prstGeom>
        </p:spPr>
        <p:txBody>
          <a:bodyPr/>
          <a:lstStyle>
            <a:lvl1pPr marL="0" indent="0" algn="ctr">
              <a:buNone/>
              <a:defRPr sz="34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t>
            </a:r>
            <a:r>
              <a:rPr lang="en-CA" dirty="0" smtClean="0"/>
              <a:t>add content</a:t>
            </a:r>
            <a:endParaRPr lang="en-CA" dirty="0"/>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1905000" y="2782904"/>
            <a:ext cx="8382000" cy="548640"/>
          </a:xfrm>
          <a:prstGeom prst="rect">
            <a:avLst/>
          </a:prstGeom>
        </p:spPr>
        <p:txBody>
          <a:bodyPr anchor="b"/>
          <a:lstStyle>
            <a:lvl1pPr marL="0" indent="0" algn="ctr">
              <a:buNone/>
              <a:defRPr sz="8000" b="1" baseline="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Add stat%</a:t>
            </a:r>
            <a:endParaRPr lang="en-CA" dirty="0"/>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Tree>
    <p:extLst>
      <p:ext uri="{BB962C8B-B14F-4D97-AF65-F5344CB8AC3E}">
        <p14:creationId xmlns:p14="http://schemas.microsoft.com/office/powerpoint/2010/main" val="21918982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b. Stat no leaf">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38400" y="3485269"/>
            <a:ext cx="7315200" cy="548640"/>
          </a:xfrm>
          <a:prstGeom prst="rect">
            <a:avLst/>
          </a:prstGeom>
        </p:spPr>
        <p:txBody>
          <a:bodyPr/>
          <a:lstStyle>
            <a:lvl1pPr marL="0" indent="0" algn="ctr">
              <a:buNone/>
              <a:defRPr sz="34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t>
            </a:r>
            <a:r>
              <a:rPr lang="en-CA" dirty="0" smtClean="0"/>
              <a:t>add content</a:t>
            </a:r>
            <a:endParaRPr lang="en-CA" dirty="0"/>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1905000" y="2782904"/>
            <a:ext cx="8382000" cy="548640"/>
          </a:xfrm>
          <a:prstGeom prst="rect">
            <a:avLst/>
          </a:prstGeom>
        </p:spPr>
        <p:txBody>
          <a:bodyPr anchor="b"/>
          <a:lstStyle>
            <a:lvl1pPr marL="0" indent="0" algn="ctr">
              <a:buNone/>
              <a:defRPr sz="8000" b="1" baseline="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Add stat%</a:t>
            </a:r>
            <a:endParaRPr lang="en-CA" dirty="0"/>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24559994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1. 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364FE-0BE8-5DF5-D451-DFCAB705F8A3}"/>
              </a:ext>
            </a:extLst>
          </p:cNvPr>
          <p:cNvPicPr>
            <a:picLocks noChangeAspect="1"/>
          </p:cNvPicPr>
          <p:nvPr/>
        </p:nvPicPr>
        <p:blipFill>
          <a:blip r:embed="rId2"/>
          <a:stretch>
            <a:fillRect/>
          </a:stretch>
        </p:blipFill>
        <p:spPr>
          <a:xfrm>
            <a:off x="0" y="-1"/>
            <a:ext cx="12188952" cy="6856286"/>
          </a:xfrm>
          <a:prstGeom prst="rect">
            <a:avLst/>
          </a:prstGeom>
        </p:spPr>
      </p:pic>
      <p:grpSp>
        <p:nvGrpSpPr>
          <p:cNvPr id="5" name="Group 4">
            <a:extLst>
              <a:ext uri="{FF2B5EF4-FFF2-40B4-BE49-F238E27FC236}">
                <a16:creationId xmlns:a16="http://schemas.microsoft.com/office/drawing/2014/main" id="{C57C81F6-63E9-628E-D91B-2DFEFDA0A14E}"/>
              </a:ext>
            </a:extLst>
          </p:cNvPr>
          <p:cNvGrpSpPr>
            <a:grpSpLocks noChangeAspect="1"/>
          </p:cNvGrpSpPr>
          <p:nvPr/>
        </p:nvGrpSpPr>
        <p:grpSpPr>
          <a:xfrm>
            <a:off x="4268439" y="1600200"/>
            <a:ext cx="3657600" cy="3660080"/>
            <a:chOff x="3848100" y="1181100"/>
            <a:chExt cx="4495800" cy="4495800"/>
          </a:xfrm>
        </p:grpSpPr>
        <p:sp>
          <p:nvSpPr>
            <p:cNvPr id="4" name="Oval 3">
              <a:extLst>
                <a:ext uri="{FF2B5EF4-FFF2-40B4-BE49-F238E27FC236}">
                  <a16:creationId xmlns:a16="http://schemas.microsoft.com/office/drawing/2014/main" id="{0CA8088E-05DD-7EE0-0AA8-24E8B9E41AC2}"/>
                </a:ext>
              </a:extLst>
            </p:cNvPr>
            <p:cNvSpPr/>
            <p:nvPr/>
          </p:nvSpPr>
          <p:spPr>
            <a:xfrm>
              <a:off x="3848100" y="1181100"/>
              <a:ext cx="4495800" cy="4495800"/>
            </a:xfrm>
            <a:prstGeom prst="ellipse">
              <a:avLst/>
            </a:prstGeom>
            <a:solidFill>
              <a:srgbClr val="2C5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A4A1BD-672D-17E4-96CD-67A2B8B193E6}"/>
                </a:ext>
              </a:extLst>
            </p:cNvPr>
            <p:cNvPicPr>
              <a:picLocks noChangeAspect="1"/>
            </p:cNvPicPr>
            <p:nvPr/>
          </p:nvPicPr>
          <p:blipFill>
            <a:blip r:embed="rId3"/>
            <a:srcRect/>
            <a:stretch/>
          </p:blipFill>
          <p:spPr>
            <a:xfrm>
              <a:off x="4442101" y="2855106"/>
              <a:ext cx="3307798" cy="1147788"/>
            </a:xfrm>
            <a:prstGeom prst="rect">
              <a:avLst/>
            </a:prstGeom>
          </p:spPr>
        </p:pic>
      </p:grpSp>
      <p:pic>
        <p:nvPicPr>
          <p:cNvPr id="6" name="Picture 5">
            <a:extLst>
              <a:ext uri="{FF2B5EF4-FFF2-40B4-BE49-F238E27FC236}">
                <a16:creationId xmlns:a16="http://schemas.microsoft.com/office/drawing/2014/main" id="{9E2A948F-AAB0-082A-A31C-22054056380D}"/>
              </a:ext>
            </a:extLst>
          </p:cNvPr>
          <p:cNvPicPr>
            <a:picLocks noChangeAspect="1"/>
          </p:cNvPicPr>
          <p:nvPr/>
        </p:nvPicPr>
        <p:blipFill>
          <a:blip r:embed="rId4"/>
          <a:srcRect/>
          <a:stretch/>
        </p:blipFill>
        <p:spPr>
          <a:xfrm>
            <a:off x="4566816" y="5930863"/>
            <a:ext cx="3058367" cy="546137"/>
          </a:xfrm>
          <a:prstGeom prst="rect">
            <a:avLst/>
          </a:prstGeom>
        </p:spPr>
      </p:pic>
      <p:pic>
        <p:nvPicPr>
          <p:cNvPr id="7" name="Picture 6">
            <a:extLst>
              <a:ext uri="{FF2B5EF4-FFF2-40B4-BE49-F238E27FC236}">
                <a16:creationId xmlns:a16="http://schemas.microsoft.com/office/drawing/2014/main" id="{BD0364FE-0BE8-5DF5-D451-DFCAB705F8A3}"/>
              </a:ext>
            </a:extLst>
          </p:cNvPr>
          <p:cNvPicPr>
            <a:picLocks noChangeAspect="1"/>
          </p:cNvPicPr>
          <p:nvPr userDrawn="1"/>
        </p:nvPicPr>
        <p:blipFill>
          <a:blip r:embed="rId2"/>
          <a:stretch>
            <a:fillRect/>
          </a:stretch>
        </p:blipFill>
        <p:spPr>
          <a:xfrm>
            <a:off x="0" y="77914"/>
            <a:ext cx="12188952" cy="6856286"/>
          </a:xfrm>
          <a:prstGeom prst="rect">
            <a:avLst/>
          </a:prstGeom>
        </p:spPr>
      </p:pic>
      <p:grpSp>
        <p:nvGrpSpPr>
          <p:cNvPr id="8" name="Group 7">
            <a:extLst>
              <a:ext uri="{FF2B5EF4-FFF2-40B4-BE49-F238E27FC236}">
                <a16:creationId xmlns:a16="http://schemas.microsoft.com/office/drawing/2014/main" id="{C57C81F6-63E9-628E-D91B-2DFEFDA0A14E}"/>
              </a:ext>
            </a:extLst>
          </p:cNvPr>
          <p:cNvGrpSpPr>
            <a:grpSpLocks noChangeAspect="1"/>
          </p:cNvGrpSpPr>
          <p:nvPr userDrawn="1"/>
        </p:nvGrpSpPr>
        <p:grpSpPr>
          <a:xfrm>
            <a:off x="4268439" y="1600200"/>
            <a:ext cx="3657600" cy="3660080"/>
            <a:chOff x="3848100" y="1181100"/>
            <a:chExt cx="4495800" cy="4495800"/>
          </a:xfrm>
        </p:grpSpPr>
        <p:sp>
          <p:nvSpPr>
            <p:cNvPr id="9" name="Oval 8">
              <a:extLst>
                <a:ext uri="{FF2B5EF4-FFF2-40B4-BE49-F238E27FC236}">
                  <a16:creationId xmlns:a16="http://schemas.microsoft.com/office/drawing/2014/main" id="{0CA8088E-05DD-7EE0-0AA8-24E8B9E41AC2}"/>
                </a:ext>
              </a:extLst>
            </p:cNvPr>
            <p:cNvSpPr/>
            <p:nvPr userDrawn="1"/>
          </p:nvSpPr>
          <p:spPr>
            <a:xfrm>
              <a:off x="3848100" y="1181100"/>
              <a:ext cx="4495800" cy="4495800"/>
            </a:xfrm>
            <a:prstGeom prst="ellipse">
              <a:avLst/>
            </a:prstGeom>
            <a:solidFill>
              <a:srgbClr val="2C5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5A4A1BD-672D-17E4-96CD-67A2B8B193E6}"/>
                </a:ext>
              </a:extLst>
            </p:cNvPr>
            <p:cNvPicPr>
              <a:picLocks noChangeAspect="1"/>
            </p:cNvPicPr>
            <p:nvPr userDrawn="1"/>
          </p:nvPicPr>
          <p:blipFill>
            <a:blip r:embed="rId3"/>
            <a:srcRect/>
            <a:stretch/>
          </p:blipFill>
          <p:spPr>
            <a:xfrm>
              <a:off x="4442101" y="2855106"/>
              <a:ext cx="3307798" cy="1147788"/>
            </a:xfrm>
            <a:prstGeom prst="rect">
              <a:avLst/>
            </a:prstGeom>
          </p:spPr>
        </p:pic>
      </p:grpSp>
      <p:pic>
        <p:nvPicPr>
          <p:cNvPr id="12" name="Picture 11"/>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4146989" y="5588338"/>
            <a:ext cx="3894973" cy="1219200"/>
          </a:xfrm>
          <a:prstGeom prst="rect">
            <a:avLst/>
          </a:prstGeom>
        </p:spPr>
      </p:pic>
    </p:spTree>
    <p:extLst>
      <p:ext uri="{BB962C8B-B14F-4D97-AF65-F5344CB8AC3E}">
        <p14:creationId xmlns:p14="http://schemas.microsoft.com/office/powerpoint/2010/main" val="19225963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b. Content_No Leaf">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5" name="Text Placeholder 2">
            <a:extLst>
              <a:ext uri="{FF2B5EF4-FFF2-40B4-BE49-F238E27FC236}">
                <a16:creationId xmlns:a16="http://schemas.microsoft.com/office/drawing/2014/main" id="{C7AEC392-6C2A-33DC-0ED9-01FD59CDE7F2}"/>
              </a:ext>
            </a:extLst>
          </p:cNvPr>
          <p:cNvSpPr>
            <a:spLocks noGrp="1"/>
          </p:cNvSpPr>
          <p:nvPr>
            <p:ph type="body" idx="1" hasCustomPrompt="1"/>
          </p:nvPr>
        </p:nvSpPr>
        <p:spPr>
          <a:xfrm>
            <a:off x="612648" y="1280160"/>
            <a:ext cx="10969752" cy="548640"/>
          </a:xfrm>
          <a:prstGeom prst="rect">
            <a:avLst/>
          </a:prstGeo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smtClean="0"/>
              <a:t>Click to add subtitle</a:t>
            </a:r>
            <a:endParaRPr lang="en-CA" dirty="0"/>
          </a:p>
        </p:txBody>
      </p:sp>
      <p:sp>
        <p:nvSpPr>
          <p:cNvPr id="6" name="Text Placeholder 3">
            <a:extLst>
              <a:ext uri="{FF2B5EF4-FFF2-40B4-BE49-F238E27FC236}">
                <a16:creationId xmlns:a16="http://schemas.microsoft.com/office/drawing/2014/main" id="{C9E1ACE7-D6CE-3050-5522-A95AB0627224}"/>
              </a:ext>
            </a:extLst>
          </p:cNvPr>
          <p:cNvSpPr>
            <a:spLocks noGrp="1"/>
          </p:cNvSpPr>
          <p:nvPr>
            <p:ph type="body" sz="half" idx="2" hasCustomPrompt="1"/>
          </p:nvPr>
        </p:nvSpPr>
        <p:spPr>
          <a:xfrm>
            <a:off x="609606" y="1920240"/>
            <a:ext cx="10972800" cy="4114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sz="1600" b="0">
                <a:solidFill>
                  <a:schemeClr val="accent3">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25820887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 2 columns with leaf">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5" name="Text Placeholder 2">
            <a:extLst>
              <a:ext uri="{FF2B5EF4-FFF2-40B4-BE49-F238E27FC236}">
                <a16:creationId xmlns:a16="http://schemas.microsoft.com/office/drawing/2014/main" id="{C7AEC392-6C2A-33DC-0ED9-01FD59CDE7F2}"/>
              </a:ext>
            </a:extLst>
          </p:cNvPr>
          <p:cNvSpPr>
            <a:spLocks noGrp="1"/>
          </p:cNvSpPr>
          <p:nvPr>
            <p:ph type="body" idx="1" hasCustomPrompt="1"/>
          </p:nvPr>
        </p:nvSpPr>
        <p:spPr>
          <a:xfrm>
            <a:off x="612648" y="1280160"/>
            <a:ext cx="5394960" cy="548640"/>
          </a:xfrm>
          <a:prstGeom prst="rect">
            <a:avLst/>
          </a:prstGeo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add </a:t>
            </a:r>
            <a:r>
              <a:rPr lang="en-CA" dirty="0" smtClean="0"/>
              <a:t>subtitle</a:t>
            </a:r>
            <a:endParaRPr lang="en-CA" dirty="0"/>
          </a:p>
        </p:txBody>
      </p:sp>
      <p:sp>
        <p:nvSpPr>
          <p:cNvPr id="6" name="Text Placeholder 3">
            <a:extLst>
              <a:ext uri="{FF2B5EF4-FFF2-40B4-BE49-F238E27FC236}">
                <a16:creationId xmlns:a16="http://schemas.microsoft.com/office/drawing/2014/main" id="{C9E1ACE7-D6CE-3050-5522-A95AB0627224}"/>
              </a:ext>
            </a:extLst>
          </p:cNvPr>
          <p:cNvSpPr>
            <a:spLocks noGrp="1"/>
          </p:cNvSpPr>
          <p:nvPr>
            <p:ph type="body" sz="half" idx="2" hasCustomPrompt="1"/>
          </p:nvPr>
        </p:nvSpPr>
        <p:spPr>
          <a:xfrm>
            <a:off x="612648" y="1920240"/>
            <a:ext cx="5394960" cy="4114800"/>
          </a:xfrm>
          <a:prstGeom prst="rect">
            <a:avLst/>
          </a:prstGeom>
        </p:spPr>
        <p:txBody>
          <a:bodyPr/>
          <a:lstStyle>
            <a:lvl1pPr marL="0" indent="0">
              <a:buFont typeface="Arial" panose="020B0604020202020204" pitchFamily="34" charset="0"/>
              <a:buNone/>
              <a:tabLst/>
              <a:defRPr sz="1600" b="0" baseline="0">
                <a:solidFill>
                  <a:schemeClr val="accent3">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2" name="Text Placeholder 2">
            <a:extLst>
              <a:ext uri="{FF2B5EF4-FFF2-40B4-BE49-F238E27FC236}">
                <a16:creationId xmlns:a16="http://schemas.microsoft.com/office/drawing/2014/main" id="{F8139647-AC17-A732-F474-250582A429ED}"/>
              </a:ext>
            </a:extLst>
          </p:cNvPr>
          <p:cNvSpPr>
            <a:spLocks noGrp="1"/>
          </p:cNvSpPr>
          <p:nvPr>
            <p:ph type="body" idx="10" hasCustomPrompt="1"/>
          </p:nvPr>
        </p:nvSpPr>
        <p:spPr>
          <a:xfrm>
            <a:off x="6172200" y="1280160"/>
            <a:ext cx="5394960" cy="548640"/>
          </a:xfrm>
          <a:prstGeom prst="rect">
            <a:avLst/>
          </a:prstGeo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smtClean="0"/>
              <a:t>Click to add subtitle</a:t>
            </a:r>
            <a:endParaRPr lang="en-CA" dirty="0"/>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1" name="Text Placeholder 3">
            <a:extLst>
              <a:ext uri="{FF2B5EF4-FFF2-40B4-BE49-F238E27FC236}">
                <a16:creationId xmlns:a16="http://schemas.microsoft.com/office/drawing/2014/main" id="{C9E1ACE7-D6CE-3050-5522-A95AB0627224}"/>
              </a:ext>
            </a:extLst>
          </p:cNvPr>
          <p:cNvSpPr>
            <a:spLocks noGrp="1"/>
          </p:cNvSpPr>
          <p:nvPr>
            <p:ph type="body" sz="half" idx="12" hasCustomPrompt="1"/>
          </p:nvPr>
        </p:nvSpPr>
        <p:spPr>
          <a:xfrm>
            <a:off x="6176107" y="1922810"/>
            <a:ext cx="5394960" cy="4114800"/>
          </a:xfrm>
          <a:prstGeom prst="rect">
            <a:avLst/>
          </a:prstGeom>
        </p:spPr>
        <p:txBody>
          <a:bodyPr/>
          <a:lstStyle>
            <a:lvl1pPr marL="0" indent="0">
              <a:buFont typeface="Arial" panose="020B0604020202020204" pitchFamily="34" charset="0"/>
              <a:buNone/>
              <a:tabLst/>
              <a:defRPr sz="1600" b="0" baseline="0">
                <a:solidFill>
                  <a:schemeClr val="accent3">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pic>
        <p:nvPicPr>
          <p:cNvPr id="19" name="Picture 18"/>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3642276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 2 columns with leaf al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62795"/>
            <a:ext cx="12195412" cy="6858000"/>
          </a:xfrm>
          <a:prstGeom prst="rect">
            <a:avLst/>
          </a:prstGeom>
        </p:spPr>
      </p:pic>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Round Diagonal Corner Rectangle 11"/>
          <p:cNvSpPr/>
          <p:nvPr userDrawn="1"/>
        </p:nvSpPr>
        <p:spPr>
          <a:xfrm>
            <a:off x="685800" y="1524000"/>
            <a:ext cx="4801459" cy="4195257"/>
          </a:xfrm>
          <a:prstGeom prst="round2DiagRect">
            <a:avLst/>
          </a:prstGeom>
          <a:solidFill>
            <a:schemeClr val="bg1"/>
          </a:solidFill>
          <a:ln w="57150">
            <a:solidFill>
              <a:srgbClr val="7BC1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1" dirty="0"/>
          </a:p>
        </p:txBody>
      </p:sp>
      <p:pic>
        <p:nvPicPr>
          <p:cNvPr id="19" name="Picture 18"/>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
        <p:nvSpPr>
          <p:cNvPr id="6" name="Text Placeholder 3">
            <a:extLst>
              <a:ext uri="{FF2B5EF4-FFF2-40B4-BE49-F238E27FC236}">
                <a16:creationId xmlns:a16="http://schemas.microsoft.com/office/drawing/2014/main" id="{C9E1ACE7-D6CE-3050-5522-A95AB0627224}"/>
              </a:ext>
            </a:extLst>
          </p:cNvPr>
          <p:cNvSpPr>
            <a:spLocks noGrp="1"/>
          </p:cNvSpPr>
          <p:nvPr>
            <p:ph type="body" sz="half" idx="2" hasCustomPrompt="1"/>
          </p:nvPr>
        </p:nvSpPr>
        <p:spPr>
          <a:xfrm>
            <a:off x="929640" y="2164079"/>
            <a:ext cx="4419600" cy="3372297"/>
          </a:xfrm>
          <a:prstGeom prst="rect">
            <a:avLst/>
          </a:prstGeom>
        </p:spPr>
        <p:txBody>
          <a:bodyPr/>
          <a:lstStyle>
            <a:lvl1pPr marL="0" indent="0">
              <a:buFont typeface="Arial" panose="020B0604020202020204" pitchFamily="34" charset="0"/>
              <a:buNone/>
              <a:tabLst/>
              <a:defRPr sz="1600" b="1" baseline="0">
                <a:solidFill>
                  <a:schemeClr val="accent3">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5" name="Text Placeholder 2">
            <a:extLst>
              <a:ext uri="{FF2B5EF4-FFF2-40B4-BE49-F238E27FC236}">
                <a16:creationId xmlns:a16="http://schemas.microsoft.com/office/drawing/2014/main" id="{C7AEC392-6C2A-33DC-0ED9-01FD59CDE7F2}"/>
              </a:ext>
            </a:extLst>
          </p:cNvPr>
          <p:cNvSpPr>
            <a:spLocks noGrp="1"/>
          </p:cNvSpPr>
          <p:nvPr>
            <p:ph type="body" idx="1" hasCustomPrompt="1"/>
          </p:nvPr>
        </p:nvSpPr>
        <p:spPr>
          <a:xfrm>
            <a:off x="929640" y="1530531"/>
            <a:ext cx="4419600" cy="548640"/>
          </a:xfrm>
          <a:prstGeom prst="rect">
            <a:avLst/>
          </a:prstGeo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add </a:t>
            </a:r>
            <a:r>
              <a:rPr lang="en-CA" dirty="0" smtClean="0"/>
              <a:t>subtitle</a:t>
            </a:r>
            <a:endParaRPr lang="en-CA" dirty="0"/>
          </a:p>
        </p:txBody>
      </p:sp>
      <p:sp>
        <p:nvSpPr>
          <p:cNvPr id="16" name="Round Diagonal Corner Rectangle 15"/>
          <p:cNvSpPr/>
          <p:nvPr userDrawn="1"/>
        </p:nvSpPr>
        <p:spPr>
          <a:xfrm>
            <a:off x="6286967" y="1524000"/>
            <a:ext cx="4801459" cy="4195257"/>
          </a:xfrm>
          <a:prstGeom prst="round2DiagRect">
            <a:avLst/>
          </a:prstGeom>
          <a:solidFill>
            <a:schemeClr val="bg1"/>
          </a:solidFill>
          <a:ln w="57150">
            <a:solidFill>
              <a:srgbClr val="7BC1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1" dirty="0"/>
          </a:p>
        </p:txBody>
      </p:sp>
      <p:sp>
        <p:nvSpPr>
          <p:cNvPr id="18" name="Text Placeholder 3">
            <a:extLst>
              <a:ext uri="{FF2B5EF4-FFF2-40B4-BE49-F238E27FC236}">
                <a16:creationId xmlns:a16="http://schemas.microsoft.com/office/drawing/2014/main" id="{C9E1ACE7-D6CE-3050-5522-A95AB0627224}"/>
              </a:ext>
            </a:extLst>
          </p:cNvPr>
          <p:cNvSpPr>
            <a:spLocks noGrp="1"/>
          </p:cNvSpPr>
          <p:nvPr>
            <p:ph type="body" sz="half" idx="10" hasCustomPrompt="1"/>
          </p:nvPr>
        </p:nvSpPr>
        <p:spPr>
          <a:xfrm>
            <a:off x="6530807" y="2164079"/>
            <a:ext cx="4419600" cy="3372297"/>
          </a:xfrm>
          <a:prstGeom prst="rect">
            <a:avLst/>
          </a:prstGeom>
        </p:spPr>
        <p:txBody>
          <a:bodyPr/>
          <a:lstStyle>
            <a:lvl1pPr marL="0" indent="0">
              <a:buFont typeface="Arial" panose="020B0604020202020204" pitchFamily="34" charset="0"/>
              <a:buNone/>
              <a:tabLst/>
              <a:defRPr sz="1600" b="1" baseline="0">
                <a:solidFill>
                  <a:schemeClr val="accent3">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20" name="Text Placeholder 2">
            <a:extLst>
              <a:ext uri="{FF2B5EF4-FFF2-40B4-BE49-F238E27FC236}">
                <a16:creationId xmlns:a16="http://schemas.microsoft.com/office/drawing/2014/main" id="{C7AEC392-6C2A-33DC-0ED9-01FD59CDE7F2}"/>
              </a:ext>
            </a:extLst>
          </p:cNvPr>
          <p:cNvSpPr>
            <a:spLocks noGrp="1"/>
          </p:cNvSpPr>
          <p:nvPr>
            <p:ph type="body" idx="11" hasCustomPrompt="1"/>
          </p:nvPr>
        </p:nvSpPr>
        <p:spPr>
          <a:xfrm>
            <a:off x="6530807" y="1530531"/>
            <a:ext cx="4419600" cy="548640"/>
          </a:xfrm>
          <a:prstGeom prst="rect">
            <a:avLst/>
          </a:prstGeo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add </a:t>
            </a:r>
            <a:r>
              <a:rPr lang="en-CA" dirty="0" smtClean="0"/>
              <a:t>subtitle</a:t>
            </a:r>
            <a:endParaRPr lang="en-CA" dirty="0"/>
          </a:p>
        </p:txBody>
      </p:sp>
    </p:spTree>
    <p:extLst>
      <p:ext uri="{BB962C8B-B14F-4D97-AF65-F5344CB8AC3E}">
        <p14:creationId xmlns:p14="http://schemas.microsoft.com/office/powerpoint/2010/main" val="1410193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 2 columns no leaf">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5" name="Text Placeholder 2">
            <a:extLst>
              <a:ext uri="{FF2B5EF4-FFF2-40B4-BE49-F238E27FC236}">
                <a16:creationId xmlns:a16="http://schemas.microsoft.com/office/drawing/2014/main" id="{C7AEC392-6C2A-33DC-0ED9-01FD59CDE7F2}"/>
              </a:ext>
            </a:extLst>
          </p:cNvPr>
          <p:cNvSpPr>
            <a:spLocks noGrp="1"/>
          </p:cNvSpPr>
          <p:nvPr>
            <p:ph type="body" idx="1" hasCustomPrompt="1"/>
          </p:nvPr>
        </p:nvSpPr>
        <p:spPr>
          <a:xfrm>
            <a:off x="612648" y="1280160"/>
            <a:ext cx="5394960" cy="548640"/>
          </a:xfrm>
          <a:prstGeom prst="rect">
            <a:avLst/>
          </a:prstGeo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add </a:t>
            </a:r>
            <a:r>
              <a:rPr lang="en-CA" dirty="0" smtClean="0"/>
              <a:t>subtitle</a:t>
            </a:r>
            <a:endParaRPr lang="en-CA" dirty="0"/>
          </a:p>
        </p:txBody>
      </p:sp>
      <p:sp>
        <p:nvSpPr>
          <p:cNvPr id="6" name="Text Placeholder 3">
            <a:extLst>
              <a:ext uri="{FF2B5EF4-FFF2-40B4-BE49-F238E27FC236}">
                <a16:creationId xmlns:a16="http://schemas.microsoft.com/office/drawing/2014/main" id="{C9E1ACE7-D6CE-3050-5522-A95AB0627224}"/>
              </a:ext>
            </a:extLst>
          </p:cNvPr>
          <p:cNvSpPr>
            <a:spLocks noGrp="1"/>
          </p:cNvSpPr>
          <p:nvPr>
            <p:ph type="body" sz="half" idx="2" hasCustomPrompt="1"/>
          </p:nvPr>
        </p:nvSpPr>
        <p:spPr>
          <a:xfrm>
            <a:off x="612648" y="1920240"/>
            <a:ext cx="5394960" cy="4114800"/>
          </a:xfrm>
          <a:prstGeom prst="rect">
            <a:avLst/>
          </a:prstGeom>
        </p:spPr>
        <p:txBody>
          <a:bodyPr/>
          <a:lstStyle>
            <a:lvl1pPr marL="0" indent="0">
              <a:buFont typeface="Arial" panose="020B0604020202020204" pitchFamily="34" charset="0"/>
              <a:buNone/>
              <a:tabLst/>
              <a:defRPr sz="1600" b="0" baseline="0">
                <a:solidFill>
                  <a:schemeClr val="accent3">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2" name="Text Placeholder 2">
            <a:extLst>
              <a:ext uri="{FF2B5EF4-FFF2-40B4-BE49-F238E27FC236}">
                <a16:creationId xmlns:a16="http://schemas.microsoft.com/office/drawing/2014/main" id="{F8139647-AC17-A732-F474-250582A429ED}"/>
              </a:ext>
            </a:extLst>
          </p:cNvPr>
          <p:cNvSpPr>
            <a:spLocks noGrp="1"/>
          </p:cNvSpPr>
          <p:nvPr>
            <p:ph type="body" idx="10" hasCustomPrompt="1"/>
          </p:nvPr>
        </p:nvSpPr>
        <p:spPr>
          <a:xfrm>
            <a:off x="6172200" y="1280160"/>
            <a:ext cx="5394960" cy="548640"/>
          </a:xfrm>
          <a:prstGeom prst="rect">
            <a:avLst/>
          </a:prstGeo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smtClean="0"/>
              <a:t>Click to add subtitle</a:t>
            </a:r>
            <a:endParaRPr lang="en-CA" dirty="0"/>
          </a:p>
        </p:txBody>
      </p:sp>
      <p:sp>
        <p:nvSpPr>
          <p:cNvPr id="9"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1" name="Text Placeholder 3">
            <a:extLst>
              <a:ext uri="{FF2B5EF4-FFF2-40B4-BE49-F238E27FC236}">
                <a16:creationId xmlns:a16="http://schemas.microsoft.com/office/drawing/2014/main" id="{C9E1ACE7-D6CE-3050-5522-A95AB0627224}"/>
              </a:ext>
            </a:extLst>
          </p:cNvPr>
          <p:cNvSpPr>
            <a:spLocks noGrp="1"/>
          </p:cNvSpPr>
          <p:nvPr>
            <p:ph type="body" sz="half" idx="12" hasCustomPrompt="1"/>
          </p:nvPr>
        </p:nvSpPr>
        <p:spPr>
          <a:xfrm>
            <a:off x="6176107" y="1922810"/>
            <a:ext cx="5394960" cy="4114800"/>
          </a:xfrm>
          <a:prstGeom prst="rect">
            <a:avLst/>
          </a:prstGeom>
        </p:spPr>
        <p:txBody>
          <a:bodyPr/>
          <a:lstStyle>
            <a:lvl1pPr marL="0" indent="0">
              <a:buFont typeface="Arial" panose="020B0604020202020204" pitchFamily="34" charset="0"/>
              <a:buNone/>
              <a:tabLst/>
              <a:defRPr sz="1600" b="0" baseline="0">
                <a:solidFill>
                  <a:schemeClr val="accent3">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add content</a:t>
            </a:r>
            <a:endParaRPr lang="en-CA" dirty="0"/>
          </a:p>
        </p:txBody>
      </p:sp>
      <p:pic>
        <p:nvPicPr>
          <p:cNvPr id="14" name="Picture 13"/>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40026751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a. Picture with leaf">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9" name="Picture Placeholder 2">
            <a:extLst>
              <a:ext uri="{FF2B5EF4-FFF2-40B4-BE49-F238E27FC236}">
                <a16:creationId xmlns:a16="http://schemas.microsoft.com/office/drawing/2014/main" id="{48412675-9342-A2BF-7C03-0801FCAD5B42}"/>
              </a:ext>
            </a:extLst>
          </p:cNvPr>
          <p:cNvSpPr>
            <a:spLocks noGrp="1"/>
          </p:cNvSpPr>
          <p:nvPr>
            <p:ph type="pic" idx="12"/>
          </p:nvPr>
        </p:nvSpPr>
        <p:spPr>
          <a:xfrm>
            <a:off x="2438400" y="1280160"/>
            <a:ext cx="7315200" cy="3499247"/>
          </a:xfrm>
          <a:prstGeom prst="rect">
            <a:avLst/>
          </a:prstGeom>
        </p:spPr>
        <p:txBody>
          <a:bodyPr/>
          <a:lstStyle>
            <a:lvl1pPr marL="0" indent="0">
              <a:buNone/>
              <a:defRPr sz="2000">
                <a:solidFill>
                  <a:schemeClr val="accent3">
                    <a:lumMod val="7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US" noProof="0" dirty="0"/>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38400" y="5538233"/>
            <a:ext cx="7315200" cy="548640"/>
          </a:xfrm>
          <a:prstGeom prst="rect">
            <a:avLst/>
          </a:prstGeom>
        </p:spPr>
        <p:txBody>
          <a:bodyPr/>
          <a:lstStyle>
            <a:lvl1pPr marL="0" indent="0">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2438400" y="4884500"/>
            <a:ext cx="7315200" cy="548640"/>
          </a:xfrm>
          <a:prstGeom prst="rect">
            <a:avLst/>
          </a:prstGeom>
        </p:spPr>
        <p:txBody>
          <a:bodyPr anchor="b"/>
          <a:lstStyle>
            <a:lvl1pPr marL="0" indent="0">
              <a:buNone/>
              <a:defRPr sz="1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Click to add subtitle</a:t>
            </a:r>
            <a:endParaRPr lang="en-CA" dirty="0"/>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18" name="Picture 17"/>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22703657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b. Picture no leaf">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9" name="Picture Placeholder 2">
            <a:extLst>
              <a:ext uri="{FF2B5EF4-FFF2-40B4-BE49-F238E27FC236}">
                <a16:creationId xmlns:a16="http://schemas.microsoft.com/office/drawing/2014/main" id="{48412675-9342-A2BF-7C03-0801FCAD5B42}"/>
              </a:ext>
            </a:extLst>
          </p:cNvPr>
          <p:cNvSpPr>
            <a:spLocks noGrp="1"/>
          </p:cNvSpPr>
          <p:nvPr>
            <p:ph type="pic" idx="12"/>
          </p:nvPr>
        </p:nvSpPr>
        <p:spPr>
          <a:xfrm>
            <a:off x="2438400" y="1280160"/>
            <a:ext cx="7315200" cy="3499247"/>
          </a:xfrm>
          <a:prstGeom prst="rect">
            <a:avLst/>
          </a:prstGeom>
        </p:spPr>
        <p:txBody>
          <a:bodyPr/>
          <a:lstStyle>
            <a:lvl1pPr marL="0" indent="0">
              <a:buNone/>
              <a:defRPr sz="2000">
                <a:solidFill>
                  <a:schemeClr val="accent3">
                    <a:lumMod val="7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US" noProof="0" dirty="0"/>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2438400" y="5538233"/>
            <a:ext cx="7315200" cy="548640"/>
          </a:xfrm>
          <a:prstGeom prst="rect">
            <a:avLst/>
          </a:prstGeom>
        </p:spPr>
        <p:txBody>
          <a:bodyPr/>
          <a:lstStyle>
            <a:lvl1pPr marL="0" indent="0">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2438400" y="4884500"/>
            <a:ext cx="7315200" cy="548640"/>
          </a:xfrm>
          <a:prstGeom prst="rect">
            <a:avLst/>
          </a:prstGeom>
        </p:spPr>
        <p:txBody>
          <a:bodyPr anchor="b"/>
          <a:lstStyle>
            <a:lvl1pPr marL="0" indent="0">
              <a:buNone/>
              <a:defRPr sz="1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Click to add subtitle</a:t>
            </a:r>
            <a:endParaRPr lang="en-CA" dirty="0"/>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32829750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a. Picture + copy with leaf">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F4C831-9C29-944F-2380-07F439FDE982}"/>
              </a:ext>
            </a:extLst>
          </p:cNvPr>
          <p:cNvPicPr>
            <a:picLocks noChangeAspect="1"/>
          </p:cNvPicPr>
          <p:nvPr userDrawn="1"/>
        </p:nvPicPr>
        <p:blipFill>
          <a:blip r:embed="rId2"/>
          <a:srcRect/>
          <a:stretch/>
        </p:blipFill>
        <p:spPr>
          <a:xfrm>
            <a:off x="0" y="0"/>
            <a:ext cx="12195412" cy="6858000"/>
          </a:xfrm>
          <a:prstGeom prst="rect">
            <a:avLst/>
          </a:prstGeom>
        </p:spPr>
      </p:pic>
      <p:sp>
        <p:nvSpPr>
          <p:cNvPr id="8" name="Title 4">
            <a:extLst>
              <a:ext uri="{FF2B5EF4-FFF2-40B4-BE49-F238E27FC236}">
                <a16:creationId xmlns:a16="http://schemas.microsoft.com/office/drawing/2014/main" id="{CA0EE923-D2E9-9E8D-61EC-94F365FEB843}"/>
              </a:ext>
            </a:extLst>
          </p:cNvPr>
          <p:cNvSpPr>
            <a:spLocks noGrp="1" noChangeArrowheads="1"/>
          </p:cNvSpPr>
          <p:nvPr>
            <p:ph type="title" hasCustomPrompt="1"/>
          </p:nvPr>
        </p:nvSpPr>
        <p:spPr bwMode="auto">
          <a:xfrm>
            <a:off x="0" y="27432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b="1" i="0">
                <a:latin typeface="Arial" panose="020B0604020202020204" pitchFamily="34" charset="0"/>
                <a:cs typeface="Arial" panose="020B0604020202020204" pitchFamily="34" charset="0"/>
              </a:defRPr>
            </a:lvl1pPr>
          </a:lstStyle>
          <a:p>
            <a:r>
              <a:rPr lang="en-CA" altLang="en-US" sz="2800" kern="0" dirty="0" smtClean="0"/>
              <a:t>Click to edit title</a:t>
            </a:r>
            <a:endParaRPr lang="en-US" altLang="en-US" sz="2800" kern="0" dirty="0"/>
          </a:p>
        </p:txBody>
      </p:sp>
      <p:sp>
        <p:nvSpPr>
          <p:cNvPr id="7" name="Rectangle 4">
            <a:extLst>
              <a:ext uri="{FF2B5EF4-FFF2-40B4-BE49-F238E27FC236}">
                <a16:creationId xmlns:a16="http://schemas.microsoft.com/office/drawing/2014/main" id="{04125423-CDDE-649D-0829-E2D8E301874F}"/>
              </a:ext>
            </a:extLst>
          </p:cNvPr>
          <p:cNvSpPr txBox="1">
            <a:spLocks noChangeArrowheads="1"/>
          </p:cNvSpPr>
          <p:nvPr/>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9" name="Picture Placeholder 2">
            <a:extLst>
              <a:ext uri="{FF2B5EF4-FFF2-40B4-BE49-F238E27FC236}">
                <a16:creationId xmlns:a16="http://schemas.microsoft.com/office/drawing/2014/main" id="{48412675-9342-A2BF-7C03-0801FCAD5B42}"/>
              </a:ext>
            </a:extLst>
          </p:cNvPr>
          <p:cNvSpPr>
            <a:spLocks noGrp="1"/>
          </p:cNvSpPr>
          <p:nvPr>
            <p:ph type="pic" idx="12"/>
          </p:nvPr>
        </p:nvSpPr>
        <p:spPr>
          <a:xfrm>
            <a:off x="594360" y="1583140"/>
            <a:ext cx="3977640" cy="3499247"/>
          </a:xfrm>
          <a:prstGeom prst="rect">
            <a:avLst/>
          </a:prstGeom>
        </p:spPr>
        <p:txBody>
          <a:bodyPr/>
          <a:lstStyle>
            <a:lvl1pPr marL="0" indent="0">
              <a:buNone/>
              <a:defRPr sz="2000">
                <a:solidFill>
                  <a:schemeClr val="accent3">
                    <a:lumMod val="7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endParaRPr lang="en-US" noProof="0" dirty="0"/>
          </a:p>
        </p:txBody>
      </p:sp>
      <p:sp>
        <p:nvSpPr>
          <p:cNvPr id="13" name="Text Placeholder 3">
            <a:extLst>
              <a:ext uri="{FF2B5EF4-FFF2-40B4-BE49-F238E27FC236}">
                <a16:creationId xmlns:a16="http://schemas.microsoft.com/office/drawing/2014/main" id="{BEBBAD60-8FEF-BF6A-E0C7-E5BD0ED45F69}"/>
              </a:ext>
            </a:extLst>
          </p:cNvPr>
          <p:cNvSpPr>
            <a:spLocks noGrp="1"/>
          </p:cNvSpPr>
          <p:nvPr>
            <p:ph type="body" sz="half" idx="14" hasCustomPrompt="1"/>
          </p:nvPr>
        </p:nvSpPr>
        <p:spPr>
          <a:xfrm>
            <a:off x="5105400" y="1590840"/>
            <a:ext cx="6477000" cy="548640"/>
          </a:xfrm>
          <a:prstGeom prst="rect">
            <a:avLst/>
          </a:prstGeom>
        </p:spPr>
        <p:txBody>
          <a:bodyPr anchor="b"/>
          <a:lstStyle>
            <a:lvl1pPr marL="0" indent="0">
              <a:buNone/>
              <a:defRPr sz="1800" b="1">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smtClean="0"/>
              <a:t>Click to add subtitle</a:t>
            </a:r>
            <a:endParaRPr lang="en-CA" dirty="0"/>
          </a:p>
        </p:txBody>
      </p:sp>
      <p:sp>
        <p:nvSpPr>
          <p:cNvPr id="10" name="Rectangle 4">
            <a:extLst>
              <a:ext uri="{FF2B5EF4-FFF2-40B4-BE49-F238E27FC236}">
                <a16:creationId xmlns:a16="http://schemas.microsoft.com/office/drawing/2014/main" id="{04125423-CDDE-649D-0829-E2D8E301874F}"/>
              </a:ext>
            </a:extLst>
          </p:cNvPr>
          <p:cNvSpPr txBox="1">
            <a:spLocks noChangeArrowheads="1"/>
          </p:cNvSpPr>
          <p:nvPr userDrawn="1"/>
        </p:nvSpPr>
        <p:spPr bwMode="auto">
          <a:xfrm>
            <a:off x="228600" y="6345936"/>
            <a:ext cx="365760" cy="32004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B762BF-9237-B54C-BCF4-78386B3C83A0}" type="slidenum">
              <a:rPr lang="en-US" altLang="en-US" sz="1000" b="1">
                <a:solidFill>
                  <a:srgbClr val="2C55A6"/>
                </a:solidFill>
              </a:rPr>
              <a:pPr eaLnBrk="1" hangingPunct="1"/>
              <a:t>‹#›</a:t>
            </a:fld>
            <a:endParaRPr lang="en-US" altLang="en-US" sz="1050" b="1" dirty="0">
              <a:solidFill>
                <a:srgbClr val="2C55A6"/>
              </a:solidFill>
            </a:endParaRPr>
          </a:p>
        </p:txBody>
      </p:sp>
      <p:sp>
        <p:nvSpPr>
          <p:cNvPr id="12" name="Text Placeholder 3">
            <a:extLst>
              <a:ext uri="{FF2B5EF4-FFF2-40B4-BE49-F238E27FC236}">
                <a16:creationId xmlns:a16="http://schemas.microsoft.com/office/drawing/2014/main" id="{9DD14F4A-BC4E-8AAF-8832-1F91F2E21670}"/>
              </a:ext>
            </a:extLst>
          </p:cNvPr>
          <p:cNvSpPr>
            <a:spLocks noGrp="1"/>
          </p:cNvSpPr>
          <p:nvPr>
            <p:ph type="body" sz="half" idx="13" hasCustomPrompt="1"/>
          </p:nvPr>
        </p:nvSpPr>
        <p:spPr>
          <a:xfrm>
            <a:off x="5105400" y="2267279"/>
            <a:ext cx="6477000" cy="2815107"/>
          </a:xfrm>
          <a:prstGeom prst="rect">
            <a:avLst/>
          </a:prstGeom>
        </p:spPr>
        <p:txBody>
          <a:bodyPr/>
          <a:lstStyle>
            <a:lvl1pPr marL="0" indent="0">
              <a:buNone/>
              <a:defRPr sz="1600" b="0">
                <a:solidFill>
                  <a:schemeClr val="accent3">
                    <a:lumMod val="75000"/>
                  </a:schemeClr>
                </a:solidFill>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add content</a:t>
            </a:r>
          </a:p>
        </p:txBody>
      </p:sp>
      <p:pic>
        <p:nvPicPr>
          <p:cNvPr id="17" name="Picture 16"/>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9601200" y="6035120"/>
            <a:ext cx="2362200" cy="621632"/>
          </a:xfrm>
          <a:prstGeom prst="rect">
            <a:avLst/>
          </a:prstGeom>
        </p:spPr>
      </p:pic>
    </p:spTree>
    <p:extLst>
      <p:ext uri="{BB962C8B-B14F-4D97-AF65-F5344CB8AC3E}">
        <p14:creationId xmlns:p14="http://schemas.microsoft.com/office/powerpoint/2010/main" val="8505890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9738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72" r:id="rId3"/>
    <p:sldLayoutId id="2147483757" r:id="rId4"/>
    <p:sldLayoutId id="2147483784" r:id="rId5"/>
    <p:sldLayoutId id="2147483773" r:id="rId6"/>
    <p:sldLayoutId id="2147483758" r:id="rId7"/>
    <p:sldLayoutId id="2147483774" r:id="rId8"/>
    <p:sldLayoutId id="2147483765" r:id="rId9"/>
    <p:sldLayoutId id="2147483775" r:id="rId10"/>
    <p:sldLayoutId id="2147483759" r:id="rId11"/>
    <p:sldLayoutId id="2147483776" r:id="rId12"/>
    <p:sldLayoutId id="2147483767" r:id="rId13"/>
    <p:sldLayoutId id="2147483777" r:id="rId14"/>
    <p:sldLayoutId id="2147483769" r:id="rId15"/>
    <p:sldLayoutId id="2147483778" r:id="rId16"/>
    <p:sldLayoutId id="2147483770" r:id="rId17"/>
    <p:sldLayoutId id="2147483779" r:id="rId18"/>
    <p:sldLayoutId id="2147483763" r:id="rId19"/>
    <p:sldLayoutId id="2147483783" r:id="rId20"/>
    <p:sldLayoutId id="2147483781" r:id="rId21"/>
    <p:sldLayoutId id="2147483771" r:id="rId22"/>
    <p:sldLayoutId id="2147483782" r:id="rId23"/>
    <p:sldLayoutId id="2147483761" r:id="rId24"/>
  </p:sldLayoutIdLst>
  <p:timing>
    <p:tnLst>
      <p:par>
        <p:cTn id="1" dur="indefinite" restart="never" nodeType="tmRoot"/>
      </p:par>
    </p:tnLst>
  </p:timing>
  <p:hf sldNum="0" hdr="0" ftr="0"/>
  <p:txStyles>
    <p:titleStyle>
      <a:lvl1pPr algn="ctr" rtl="0" eaLnBrk="1" fontAlgn="base" hangingPunct="1">
        <a:spcBef>
          <a:spcPct val="0"/>
        </a:spcBef>
        <a:spcAft>
          <a:spcPct val="0"/>
        </a:spcAft>
        <a:defRPr sz="3200" b="1" i="0">
          <a:solidFill>
            <a:schemeClr val="accent3">
              <a:lumMod val="75000"/>
            </a:schemeClr>
          </a:solidFill>
          <a:latin typeface="Arial Narrow" panose="020B0604020202020204" pitchFamily="34" charset="0"/>
          <a:ea typeface="+mj-ea"/>
          <a:cs typeface="Arial Narrow" panose="020B0604020202020204" pitchFamily="34" charset="0"/>
        </a:defRPr>
      </a:lvl1pPr>
      <a:lvl2pPr algn="ctr" rtl="0" eaLnBrk="1" fontAlgn="base" hangingPunct="1">
        <a:spcBef>
          <a:spcPct val="0"/>
        </a:spcBef>
        <a:spcAft>
          <a:spcPct val="0"/>
        </a:spcAft>
        <a:defRPr sz="3200" b="1">
          <a:solidFill>
            <a:srgbClr val="2C55A6"/>
          </a:solidFill>
          <a:latin typeface="Arial" charset="0"/>
          <a:ea typeface="ＭＳ Ｐゴシック" charset="0"/>
          <a:cs typeface="ＭＳ Ｐゴシック" charset="0"/>
        </a:defRPr>
      </a:lvl2pPr>
      <a:lvl3pPr algn="ctr" rtl="0" eaLnBrk="1" fontAlgn="base" hangingPunct="1">
        <a:spcBef>
          <a:spcPct val="0"/>
        </a:spcBef>
        <a:spcAft>
          <a:spcPct val="0"/>
        </a:spcAft>
        <a:defRPr sz="3200" b="1">
          <a:solidFill>
            <a:srgbClr val="2C55A6"/>
          </a:solidFill>
          <a:latin typeface="Arial" charset="0"/>
          <a:ea typeface="ＭＳ Ｐゴシック" charset="0"/>
          <a:cs typeface="ＭＳ Ｐゴシック" charset="0"/>
        </a:defRPr>
      </a:lvl3pPr>
      <a:lvl4pPr algn="ctr" rtl="0" eaLnBrk="1" fontAlgn="base" hangingPunct="1">
        <a:spcBef>
          <a:spcPct val="0"/>
        </a:spcBef>
        <a:spcAft>
          <a:spcPct val="0"/>
        </a:spcAft>
        <a:defRPr sz="3200" b="1">
          <a:solidFill>
            <a:srgbClr val="2C55A6"/>
          </a:solidFill>
          <a:latin typeface="Arial" charset="0"/>
          <a:ea typeface="ＭＳ Ｐゴシック" charset="0"/>
          <a:cs typeface="ＭＳ Ｐゴシック" charset="0"/>
        </a:defRPr>
      </a:lvl4pPr>
      <a:lvl5pPr algn="ctr" rtl="0" eaLnBrk="1" fontAlgn="base" hangingPunct="1">
        <a:spcBef>
          <a:spcPct val="0"/>
        </a:spcBef>
        <a:spcAft>
          <a:spcPct val="0"/>
        </a:spcAft>
        <a:defRPr sz="3200" b="1">
          <a:solidFill>
            <a:srgbClr val="2C55A6"/>
          </a:solidFill>
          <a:latin typeface="Arial" charset="0"/>
          <a:ea typeface="ＭＳ Ｐゴシック" charset="0"/>
          <a:cs typeface="ＭＳ Ｐゴシック" charset="0"/>
        </a:defRPr>
      </a:lvl5pPr>
      <a:lvl6pPr marL="457189" algn="ctr" rtl="0" eaLnBrk="1" fontAlgn="base" hangingPunct="1">
        <a:spcBef>
          <a:spcPct val="0"/>
        </a:spcBef>
        <a:spcAft>
          <a:spcPct val="0"/>
        </a:spcAft>
        <a:defRPr sz="3400">
          <a:solidFill>
            <a:srgbClr val="2C55A6"/>
          </a:solidFill>
          <a:latin typeface="Arial" charset="0"/>
          <a:ea typeface="ＭＳ Ｐゴシック" charset="0"/>
        </a:defRPr>
      </a:lvl6pPr>
      <a:lvl7pPr marL="914377" algn="ctr" rtl="0" eaLnBrk="1" fontAlgn="base" hangingPunct="1">
        <a:spcBef>
          <a:spcPct val="0"/>
        </a:spcBef>
        <a:spcAft>
          <a:spcPct val="0"/>
        </a:spcAft>
        <a:defRPr sz="3400">
          <a:solidFill>
            <a:srgbClr val="2C55A6"/>
          </a:solidFill>
          <a:latin typeface="Arial" charset="0"/>
          <a:ea typeface="ＭＳ Ｐゴシック" charset="0"/>
        </a:defRPr>
      </a:lvl7pPr>
      <a:lvl8pPr marL="1371566" algn="ctr" rtl="0" eaLnBrk="1" fontAlgn="base" hangingPunct="1">
        <a:spcBef>
          <a:spcPct val="0"/>
        </a:spcBef>
        <a:spcAft>
          <a:spcPct val="0"/>
        </a:spcAft>
        <a:defRPr sz="3400">
          <a:solidFill>
            <a:srgbClr val="2C55A6"/>
          </a:solidFill>
          <a:latin typeface="Arial" charset="0"/>
          <a:ea typeface="ＭＳ Ｐゴシック" charset="0"/>
        </a:defRPr>
      </a:lvl8pPr>
      <a:lvl9pPr marL="1828754" algn="ctr" rtl="0" eaLnBrk="1" fontAlgn="base" hangingPunct="1">
        <a:spcBef>
          <a:spcPct val="0"/>
        </a:spcBef>
        <a:spcAft>
          <a:spcPct val="0"/>
        </a:spcAft>
        <a:defRPr sz="3400">
          <a:solidFill>
            <a:srgbClr val="2C55A6"/>
          </a:solidFill>
          <a:latin typeface="Arial" charset="0"/>
          <a:ea typeface="ＭＳ Ｐゴシック" charset="0"/>
        </a:defRPr>
      </a:lvl9pPr>
    </p:titleStyle>
    <p:bodyStyle>
      <a:lvl1pPr marL="0" indent="0" algn="l" rtl="0" eaLnBrk="1" fontAlgn="base" hangingPunct="1">
        <a:spcBef>
          <a:spcPct val="20000"/>
        </a:spcBef>
        <a:spcAft>
          <a:spcPct val="0"/>
        </a:spcAft>
        <a:buFontTx/>
        <a:buNone/>
        <a:defRPr sz="1800" b="1">
          <a:solidFill>
            <a:schemeClr val="accent3">
              <a:lumMod val="75000"/>
            </a:schemeClr>
          </a:solidFill>
          <a:latin typeface="+mn-lt"/>
          <a:ea typeface="+mn-ea"/>
          <a:cs typeface="ＭＳ Ｐゴシック" charset="0"/>
        </a:defRPr>
      </a:lvl1pPr>
      <a:lvl2pPr marL="457200" indent="-228600" algn="l" rtl="0" eaLnBrk="1" fontAlgn="base" hangingPunct="1">
        <a:spcBef>
          <a:spcPct val="20000"/>
        </a:spcBef>
        <a:spcAft>
          <a:spcPct val="0"/>
        </a:spcAft>
        <a:buSzPct val="125000"/>
        <a:buFont typeface="Arial" panose="020B0604020202020204" pitchFamily="34" charset="0"/>
        <a:buChar char="•"/>
        <a:tabLst/>
        <a:defRPr>
          <a:solidFill>
            <a:schemeClr val="accent3">
              <a:lumMod val="75000"/>
            </a:schemeClr>
          </a:solidFill>
          <a:latin typeface="+mn-lt"/>
          <a:ea typeface="+mn-ea"/>
        </a:defRPr>
      </a:lvl2pPr>
      <a:lvl3pPr marL="800100" indent="-228600" algn="l" rtl="0" eaLnBrk="1" fontAlgn="base" hangingPunct="1">
        <a:spcBef>
          <a:spcPct val="20000"/>
        </a:spcBef>
        <a:spcAft>
          <a:spcPct val="0"/>
        </a:spcAft>
        <a:buFont typeface="Wingdings" pitchFamily="2" charset="2"/>
        <a:buChar char="Ø"/>
        <a:tabLst/>
        <a:defRPr sz="1600">
          <a:solidFill>
            <a:schemeClr val="accent3">
              <a:lumMod val="75000"/>
            </a:schemeClr>
          </a:solidFill>
          <a:latin typeface="+mn-lt"/>
          <a:ea typeface="+mn-ea"/>
        </a:defRPr>
      </a:lvl3pPr>
      <a:lvl4pPr marL="1143000" indent="-228600" algn="l" rtl="0" eaLnBrk="1" fontAlgn="base" hangingPunct="1">
        <a:spcBef>
          <a:spcPct val="20000"/>
        </a:spcBef>
        <a:spcAft>
          <a:spcPct val="0"/>
        </a:spcAft>
        <a:buFont typeface="Wingdings" pitchFamily="2" charset="2"/>
        <a:buChar char="q"/>
        <a:tabLst/>
        <a:defRPr sz="1400">
          <a:solidFill>
            <a:schemeClr val="accent3">
              <a:lumMod val="75000"/>
            </a:schemeClr>
          </a:solidFill>
          <a:latin typeface="+mn-lt"/>
          <a:ea typeface="+mn-ea"/>
        </a:defRPr>
      </a:lvl4pPr>
      <a:lvl5pPr marL="2114550" indent="-285750" algn="l" rtl="0" eaLnBrk="1" fontAlgn="base" hangingPunct="1">
        <a:spcBef>
          <a:spcPct val="20000"/>
        </a:spcBef>
        <a:spcAft>
          <a:spcPct val="0"/>
        </a:spcAft>
        <a:buFont typeface="Wingdings" pitchFamily="2" charset="2"/>
        <a:buChar char="ü"/>
        <a:defRPr sz="1400">
          <a:solidFill>
            <a:schemeClr val="accent3">
              <a:lumMod val="75000"/>
            </a:schemeClr>
          </a:solidFill>
          <a:latin typeface="+mn-lt"/>
          <a:ea typeface="+mn-ea"/>
        </a:defRPr>
      </a:lvl5pPr>
      <a:lvl6pPr marL="2514537" indent="-228594" algn="l" rtl="0" eaLnBrk="1" fontAlgn="base" hangingPunct="1">
        <a:spcBef>
          <a:spcPct val="20000"/>
        </a:spcBef>
        <a:spcAft>
          <a:spcPct val="0"/>
        </a:spcAft>
        <a:buChar char="»"/>
        <a:defRPr sz="1600">
          <a:solidFill>
            <a:srgbClr val="2C55A6"/>
          </a:solidFill>
          <a:latin typeface="+mn-lt"/>
          <a:ea typeface="+mn-ea"/>
        </a:defRPr>
      </a:lvl6pPr>
      <a:lvl7pPr marL="2971726" indent="-228594" algn="l" rtl="0" eaLnBrk="1" fontAlgn="base" hangingPunct="1">
        <a:spcBef>
          <a:spcPct val="20000"/>
        </a:spcBef>
        <a:spcAft>
          <a:spcPct val="0"/>
        </a:spcAft>
        <a:buChar char="»"/>
        <a:defRPr sz="1600">
          <a:solidFill>
            <a:srgbClr val="2C55A6"/>
          </a:solidFill>
          <a:latin typeface="+mn-lt"/>
          <a:ea typeface="+mn-ea"/>
        </a:defRPr>
      </a:lvl7pPr>
      <a:lvl8pPr marL="3428914" indent="-228594" algn="l" rtl="0" eaLnBrk="1" fontAlgn="base" hangingPunct="1">
        <a:spcBef>
          <a:spcPct val="20000"/>
        </a:spcBef>
        <a:spcAft>
          <a:spcPct val="0"/>
        </a:spcAft>
        <a:buChar char="»"/>
        <a:defRPr sz="1600">
          <a:solidFill>
            <a:srgbClr val="2C55A6"/>
          </a:solidFill>
          <a:latin typeface="+mn-lt"/>
          <a:ea typeface="+mn-ea"/>
        </a:defRPr>
      </a:lvl8pPr>
      <a:lvl9pPr marL="3886103" indent="-228594" algn="l" rtl="0" eaLnBrk="1" fontAlgn="base" hangingPunct="1">
        <a:spcBef>
          <a:spcPct val="20000"/>
        </a:spcBef>
        <a:spcAft>
          <a:spcPct val="0"/>
        </a:spcAft>
        <a:buChar char="»"/>
        <a:defRPr sz="1600">
          <a:solidFill>
            <a:srgbClr val="2C55A6"/>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A06CF6-6572-1174-1A4C-6252DEECCBC1}"/>
              </a:ext>
            </a:extLst>
          </p:cNvPr>
          <p:cNvSpPr txBox="1">
            <a:spLocks/>
          </p:cNvSpPr>
          <p:nvPr/>
        </p:nvSpPr>
        <p:spPr bwMode="auto">
          <a:xfrm>
            <a:off x="5105400" y="1600200"/>
            <a:ext cx="6705600" cy="108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rgbClr val="2C55A6"/>
                </a:solidFill>
                <a:latin typeface="+mj-lt"/>
                <a:ea typeface="+mj-ea"/>
                <a:cs typeface="ＭＳ Ｐゴシック" charset="0"/>
              </a:defRPr>
            </a:lvl1pPr>
            <a:lvl2pPr algn="ctr" rtl="0" eaLnBrk="0" fontAlgn="base" hangingPunct="0">
              <a:spcBef>
                <a:spcPct val="0"/>
              </a:spcBef>
              <a:spcAft>
                <a:spcPct val="0"/>
              </a:spcAft>
              <a:defRPr sz="3200" b="1">
                <a:solidFill>
                  <a:srgbClr val="2C55A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2C55A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2C55A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2C55A6"/>
                </a:solidFill>
                <a:latin typeface="Arial" charset="0"/>
                <a:ea typeface="ＭＳ Ｐゴシック" charset="0"/>
                <a:cs typeface="ＭＳ Ｐゴシック" charset="0"/>
              </a:defRPr>
            </a:lvl5pPr>
            <a:lvl6pPr marL="457189" algn="ctr" rtl="0" fontAlgn="base">
              <a:spcBef>
                <a:spcPct val="0"/>
              </a:spcBef>
              <a:spcAft>
                <a:spcPct val="0"/>
              </a:spcAft>
              <a:defRPr sz="3400">
                <a:solidFill>
                  <a:srgbClr val="2C55A6"/>
                </a:solidFill>
                <a:latin typeface="Arial" charset="0"/>
                <a:ea typeface="ＭＳ Ｐゴシック" charset="0"/>
              </a:defRPr>
            </a:lvl6pPr>
            <a:lvl7pPr marL="914377" algn="ctr" rtl="0" fontAlgn="base">
              <a:spcBef>
                <a:spcPct val="0"/>
              </a:spcBef>
              <a:spcAft>
                <a:spcPct val="0"/>
              </a:spcAft>
              <a:defRPr sz="3400">
                <a:solidFill>
                  <a:srgbClr val="2C55A6"/>
                </a:solidFill>
                <a:latin typeface="Arial" charset="0"/>
                <a:ea typeface="ＭＳ Ｐゴシック" charset="0"/>
              </a:defRPr>
            </a:lvl7pPr>
            <a:lvl8pPr marL="1371566" algn="ctr" rtl="0" fontAlgn="base">
              <a:spcBef>
                <a:spcPct val="0"/>
              </a:spcBef>
              <a:spcAft>
                <a:spcPct val="0"/>
              </a:spcAft>
              <a:defRPr sz="3400">
                <a:solidFill>
                  <a:srgbClr val="2C55A6"/>
                </a:solidFill>
                <a:latin typeface="Arial" charset="0"/>
                <a:ea typeface="ＭＳ Ｐゴシック" charset="0"/>
              </a:defRPr>
            </a:lvl8pPr>
            <a:lvl9pPr marL="1828754" algn="ctr" rtl="0" fontAlgn="base">
              <a:spcBef>
                <a:spcPct val="0"/>
              </a:spcBef>
              <a:spcAft>
                <a:spcPct val="0"/>
              </a:spcAft>
              <a:defRPr sz="3400">
                <a:solidFill>
                  <a:srgbClr val="2C55A6"/>
                </a:solidFill>
                <a:latin typeface="Arial" charset="0"/>
                <a:ea typeface="ＭＳ Ｐゴシック" charset="0"/>
              </a:defRPr>
            </a:lvl9pPr>
          </a:lstStyle>
          <a:p>
            <a:pPr algn="r" eaLnBrk="1" hangingPunct="1">
              <a:defRPr/>
            </a:pPr>
            <a:r>
              <a:rPr lang="en-US" kern="0" dirty="0">
                <a:cs typeface="+mj-cs"/>
              </a:rPr>
              <a:t>Dynamic Data Through Dynamic Ratings</a:t>
            </a:r>
            <a:r>
              <a:rPr lang="en-US" kern="0" dirty="0" smtClean="0">
                <a:cs typeface="+mj-cs"/>
              </a:rPr>
              <a:t>:</a:t>
            </a:r>
            <a:endParaRPr lang="en-US" kern="0" dirty="0">
              <a:cs typeface="+mj-cs"/>
            </a:endParaRPr>
          </a:p>
          <a:p>
            <a:pPr algn="r" eaLnBrk="1" hangingPunct="1">
              <a:defRPr/>
            </a:pPr>
            <a:r>
              <a:rPr lang="en-US" sz="2400" b="0" kern="0" dirty="0" smtClean="0">
                <a:cs typeface="+mn-cs"/>
              </a:rPr>
              <a:t>Sunnybrook Foundation’s </a:t>
            </a:r>
            <a:r>
              <a:rPr lang="en-US" sz="2400" b="0" kern="0" dirty="0">
                <a:cs typeface="+mn-cs"/>
              </a:rPr>
              <a:t>New Approach</a:t>
            </a:r>
            <a:endParaRPr lang="en-US" b="0" kern="0" dirty="0">
              <a:cs typeface="+mj-cs"/>
            </a:endParaRPr>
          </a:p>
        </p:txBody>
      </p:sp>
      <p:sp>
        <p:nvSpPr>
          <p:cNvPr id="5" name="Title 1">
            <a:extLst>
              <a:ext uri="{FF2B5EF4-FFF2-40B4-BE49-F238E27FC236}">
                <a16:creationId xmlns:a16="http://schemas.microsoft.com/office/drawing/2014/main" id="{6FDBA8CF-65B3-AFD8-53AB-5505EBA328D3}"/>
              </a:ext>
            </a:extLst>
          </p:cNvPr>
          <p:cNvSpPr txBox="1">
            <a:spLocks/>
          </p:cNvSpPr>
          <p:nvPr/>
        </p:nvSpPr>
        <p:spPr bwMode="auto">
          <a:xfrm>
            <a:off x="4800600" y="3048000"/>
            <a:ext cx="6858000"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rgbClr val="2C55A6"/>
                </a:solidFill>
                <a:latin typeface="+mj-lt"/>
                <a:ea typeface="+mj-ea"/>
                <a:cs typeface="ＭＳ Ｐゴシック" charset="0"/>
              </a:defRPr>
            </a:lvl1pPr>
            <a:lvl2pPr algn="ctr" rtl="0" eaLnBrk="0" fontAlgn="base" hangingPunct="0">
              <a:spcBef>
                <a:spcPct val="0"/>
              </a:spcBef>
              <a:spcAft>
                <a:spcPct val="0"/>
              </a:spcAft>
              <a:defRPr sz="3200" b="1">
                <a:solidFill>
                  <a:srgbClr val="2C55A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2C55A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2C55A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2C55A6"/>
                </a:solidFill>
                <a:latin typeface="Arial" charset="0"/>
                <a:ea typeface="ＭＳ Ｐゴシック" charset="0"/>
                <a:cs typeface="ＭＳ Ｐゴシック" charset="0"/>
              </a:defRPr>
            </a:lvl5pPr>
            <a:lvl6pPr marL="457189" algn="ctr" rtl="0" fontAlgn="base">
              <a:spcBef>
                <a:spcPct val="0"/>
              </a:spcBef>
              <a:spcAft>
                <a:spcPct val="0"/>
              </a:spcAft>
              <a:defRPr sz="3400">
                <a:solidFill>
                  <a:srgbClr val="2C55A6"/>
                </a:solidFill>
                <a:latin typeface="Arial" charset="0"/>
                <a:ea typeface="ＭＳ Ｐゴシック" charset="0"/>
              </a:defRPr>
            </a:lvl6pPr>
            <a:lvl7pPr marL="914377" algn="ctr" rtl="0" fontAlgn="base">
              <a:spcBef>
                <a:spcPct val="0"/>
              </a:spcBef>
              <a:spcAft>
                <a:spcPct val="0"/>
              </a:spcAft>
              <a:defRPr sz="3400">
                <a:solidFill>
                  <a:srgbClr val="2C55A6"/>
                </a:solidFill>
                <a:latin typeface="Arial" charset="0"/>
                <a:ea typeface="ＭＳ Ｐゴシック" charset="0"/>
              </a:defRPr>
            </a:lvl7pPr>
            <a:lvl8pPr marL="1371566" algn="ctr" rtl="0" fontAlgn="base">
              <a:spcBef>
                <a:spcPct val="0"/>
              </a:spcBef>
              <a:spcAft>
                <a:spcPct val="0"/>
              </a:spcAft>
              <a:defRPr sz="3400">
                <a:solidFill>
                  <a:srgbClr val="2C55A6"/>
                </a:solidFill>
                <a:latin typeface="Arial" charset="0"/>
                <a:ea typeface="ＭＳ Ｐゴシック" charset="0"/>
              </a:defRPr>
            </a:lvl8pPr>
            <a:lvl9pPr marL="1828754" algn="ctr" rtl="0" fontAlgn="base">
              <a:spcBef>
                <a:spcPct val="0"/>
              </a:spcBef>
              <a:spcAft>
                <a:spcPct val="0"/>
              </a:spcAft>
              <a:defRPr sz="3400">
                <a:solidFill>
                  <a:srgbClr val="2C55A6"/>
                </a:solidFill>
                <a:latin typeface="Arial" charset="0"/>
                <a:ea typeface="ＭＳ Ｐゴシック" charset="0"/>
              </a:defRPr>
            </a:lvl9pPr>
          </a:lstStyle>
          <a:p>
            <a:pPr algn="r" eaLnBrk="1" hangingPunct="1">
              <a:defRPr/>
            </a:pPr>
            <a:r>
              <a:rPr lang="en-US" sz="1800" kern="0" dirty="0" smtClean="0">
                <a:cs typeface="+mn-cs"/>
              </a:rPr>
              <a:t>David Duncan &amp; Leslie Johnson</a:t>
            </a:r>
            <a:r>
              <a:rPr lang="en-US" sz="1800" kern="0" dirty="0">
                <a:cs typeface="+mn-cs"/>
              </a:rPr>
              <a:t/>
            </a:r>
            <a:br>
              <a:rPr lang="en-US" sz="1800" kern="0" dirty="0">
                <a:cs typeface="+mn-cs"/>
              </a:rPr>
            </a:br>
            <a:r>
              <a:rPr lang="en-US" sz="1800" kern="0" dirty="0" smtClean="0">
                <a:cs typeface="+mn-cs"/>
              </a:rPr>
              <a:t/>
            </a:r>
            <a:br>
              <a:rPr lang="en-US" sz="1800" kern="0" dirty="0" smtClean="0">
                <a:cs typeface="+mn-cs"/>
              </a:rPr>
            </a:br>
            <a:r>
              <a:rPr lang="en-US" sz="1600" b="0" kern="0" dirty="0" smtClean="0">
                <a:cs typeface="+mn-cs"/>
              </a:rPr>
              <a:t>October 22, 2024</a:t>
            </a:r>
            <a:endParaRPr lang="en-US" sz="1600" b="0" kern="0" dirty="0">
              <a:cs typeface="+mj-cs"/>
            </a:endParaRPr>
          </a:p>
        </p:txBody>
      </p:sp>
      <p:pic>
        <p:nvPicPr>
          <p:cNvPr id="7" name="Picture 6"/>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7833360" y="5361940"/>
            <a:ext cx="4343400" cy="1496060"/>
          </a:xfrm>
          <a:prstGeom prst="rect">
            <a:avLst/>
          </a:prstGeom>
        </p:spPr>
      </p:pic>
    </p:spTree>
    <p:extLst>
      <p:ext uri="{BB962C8B-B14F-4D97-AF65-F5344CB8AC3E}">
        <p14:creationId xmlns:p14="http://schemas.microsoft.com/office/powerpoint/2010/main" val="39656900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5B9C"/>
                </a:solidFill>
              </a:rPr>
              <a:t>Data Points</a:t>
            </a:r>
            <a:endParaRPr lang="en-CA" dirty="0">
              <a:solidFill>
                <a:srgbClr val="005B9C"/>
              </a:solidFill>
            </a:endParaRPr>
          </a:p>
        </p:txBody>
      </p:sp>
      <p:grpSp>
        <p:nvGrpSpPr>
          <p:cNvPr id="5" name="Group 4"/>
          <p:cNvGrpSpPr/>
          <p:nvPr/>
        </p:nvGrpSpPr>
        <p:grpSpPr>
          <a:xfrm>
            <a:off x="609600" y="1188721"/>
            <a:ext cx="4953000" cy="3840480"/>
            <a:chOff x="701941" y="1136759"/>
            <a:chExt cx="3557639" cy="2437021"/>
          </a:xfrm>
        </p:grpSpPr>
        <p:sp>
          <p:nvSpPr>
            <p:cNvPr id="6" name="Rectangle 5"/>
            <p:cNvSpPr/>
            <p:nvPr/>
          </p:nvSpPr>
          <p:spPr>
            <a:xfrm>
              <a:off x="701941" y="1136759"/>
              <a:ext cx="3557639" cy="2437021"/>
            </a:xfrm>
            <a:prstGeom prst="rect">
              <a:avLst/>
            </a:prstGeom>
            <a:solidFill>
              <a:srgbClr val="085EAD"/>
            </a:solidFill>
            <a:ln w="25400" cap="flat" cmpd="sng" algn="ctr">
              <a:solidFill>
                <a:srgbClr val="085EA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p:nvSpPr>
          <p:spPr>
            <a:xfrm>
              <a:off x="977108" y="1271518"/>
              <a:ext cx="3225800" cy="13020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j-lt"/>
                </a:rPr>
                <a:t>Demographic Data </a:t>
              </a:r>
              <a:r>
                <a:rPr kumimoji="0" lang="en-US" sz="2000" b="1" i="0" u="none" strike="noStrike" kern="0" cap="none" spc="0" normalizeH="0" baseline="0" noProof="0" dirty="0" smtClean="0">
                  <a:ln>
                    <a:noFill/>
                  </a:ln>
                  <a:solidFill>
                    <a:srgbClr val="FFFFFF"/>
                  </a:solidFill>
                  <a:effectLst/>
                  <a:uLnTx/>
                  <a:uFillTx/>
                  <a:latin typeface="+mj-lt"/>
                </a:rPr>
                <a:t>Points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rgbClr val="FFFFFF"/>
                </a:solidFill>
                <a:effectLst/>
                <a:uLnTx/>
                <a:uFillTx/>
                <a:latin typeface="Arial Black" panose="020B0A04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endParaRPr>
            </a:p>
            <a:p>
              <a:pPr marL="514350" marR="0" lvl="0" indent="-514350" defTabSz="914400" eaLnBrk="1" fontAlgn="auto" latinLnBrk="0" hangingPunct="1">
                <a:lnSpc>
                  <a:spcPct val="100000"/>
                </a:lnSpc>
                <a:spcBef>
                  <a:spcPts val="0"/>
                </a:spcBef>
                <a:spcAft>
                  <a:spcPts val="0"/>
                </a:spcAft>
                <a:buClrTx/>
                <a:buSzTx/>
                <a:buFont typeface="Arial"/>
                <a:buAutoNum type="arabicPeriod"/>
                <a:tabLst/>
                <a:defRPr/>
              </a:pPr>
              <a:r>
                <a:rPr kumimoji="0" lang="en-US" sz="1700" b="0" i="0" u="none" strike="noStrike" kern="0" cap="none" spc="0" normalizeH="0" baseline="0" noProof="0" dirty="0" smtClean="0">
                  <a:ln>
                    <a:noFill/>
                  </a:ln>
                  <a:solidFill>
                    <a:srgbClr val="FFFFFF"/>
                  </a:solidFill>
                  <a:effectLst/>
                  <a:uLnTx/>
                  <a:uFillTx/>
                </a:rPr>
                <a:t>Age band</a:t>
              </a:r>
            </a:p>
            <a:p>
              <a:pPr marL="514350" marR="0" lvl="0" indent="-514350" defTabSz="914400" eaLnBrk="1" fontAlgn="auto" latinLnBrk="0" hangingPunct="1">
                <a:lnSpc>
                  <a:spcPct val="100000"/>
                </a:lnSpc>
                <a:spcBef>
                  <a:spcPts val="0"/>
                </a:spcBef>
                <a:spcAft>
                  <a:spcPts val="0"/>
                </a:spcAft>
                <a:buClrTx/>
                <a:buSzTx/>
                <a:buFont typeface="Arial"/>
                <a:buAutoNum type="arabicPeriod"/>
                <a:tabLst/>
                <a:defRPr/>
              </a:pPr>
              <a:r>
                <a:rPr kumimoji="0" lang="en-US" sz="1700" b="0" i="0" u="none" strike="noStrike" kern="0" cap="none" spc="0" normalizeH="0" baseline="0" noProof="0" dirty="0" smtClean="0">
                  <a:ln>
                    <a:noFill/>
                  </a:ln>
                  <a:solidFill>
                    <a:srgbClr val="FFFFFF"/>
                  </a:solidFill>
                  <a:effectLst/>
                  <a:uLnTx/>
                  <a:uFillTx/>
                </a:rPr>
                <a:t>Household </a:t>
              </a:r>
              <a:r>
                <a:rPr kumimoji="0" lang="en-US" sz="1700" b="0" i="0" u="none" strike="noStrike" kern="0" cap="none" spc="0" normalizeH="0" baseline="0" noProof="0" dirty="0">
                  <a:ln>
                    <a:noFill/>
                  </a:ln>
                  <a:solidFill>
                    <a:srgbClr val="FFFFFF"/>
                  </a:solidFill>
                  <a:effectLst/>
                  <a:uLnTx/>
                  <a:uFillTx/>
                </a:rPr>
                <a:t>wealth and </a:t>
              </a:r>
              <a:r>
                <a:rPr kumimoji="0" lang="en-US" sz="1700" b="0" i="0" u="none" strike="noStrike" kern="0" cap="none" spc="0" normalizeH="0" baseline="0" noProof="0" dirty="0" smtClean="0">
                  <a:ln>
                    <a:noFill/>
                  </a:ln>
                  <a:solidFill>
                    <a:srgbClr val="FFFFFF"/>
                  </a:solidFill>
                  <a:effectLst/>
                  <a:uLnTx/>
                  <a:uFillTx/>
                </a:rPr>
                <a:t>income</a:t>
              </a:r>
              <a:endParaRPr kumimoji="0" lang="en-US" sz="1700" b="0" i="0" u="none" strike="noStrike" kern="0" cap="none" spc="0" normalizeH="0" baseline="0" noProof="0" dirty="0">
                <a:ln>
                  <a:noFill/>
                </a:ln>
                <a:solidFill>
                  <a:srgbClr val="FFFFFF"/>
                </a:solidFill>
                <a:effectLst/>
                <a:uLnTx/>
                <a:uFillTx/>
              </a:endParaRPr>
            </a:p>
            <a:p>
              <a:pPr marL="514350" marR="0" lvl="0" indent="-514350" defTabSz="914400" eaLnBrk="1" fontAlgn="auto" latinLnBrk="0" hangingPunct="1">
                <a:lnSpc>
                  <a:spcPct val="100000"/>
                </a:lnSpc>
                <a:spcBef>
                  <a:spcPts val="0"/>
                </a:spcBef>
                <a:spcAft>
                  <a:spcPts val="0"/>
                </a:spcAft>
                <a:buClrTx/>
                <a:buSzTx/>
                <a:buFont typeface="Arial"/>
                <a:buAutoNum type="arabicPeriod"/>
                <a:tabLst/>
                <a:defRPr/>
              </a:pPr>
              <a:r>
                <a:rPr kumimoji="0" lang="en-US" sz="1700" b="0" i="0" u="none" strike="noStrike" kern="0" cap="none" spc="0" normalizeH="0" baseline="0" noProof="0" dirty="0">
                  <a:ln>
                    <a:noFill/>
                  </a:ln>
                  <a:solidFill>
                    <a:srgbClr val="FFFFFF"/>
                  </a:solidFill>
                  <a:effectLst/>
                  <a:uLnTx/>
                  <a:uFillTx/>
                </a:rPr>
                <a:t>Gifts to other </a:t>
              </a:r>
              <a:r>
                <a:rPr kumimoji="0" lang="en-US" sz="1700" b="0" i="0" u="none" strike="noStrike" kern="0" cap="none" spc="0" normalizeH="0" baseline="0" noProof="0" dirty="0" smtClean="0">
                  <a:ln>
                    <a:noFill/>
                  </a:ln>
                  <a:solidFill>
                    <a:srgbClr val="FFFFFF"/>
                  </a:solidFill>
                  <a:effectLst/>
                  <a:uLnTx/>
                  <a:uFillTx/>
                </a:rPr>
                <a:t>organizations</a:t>
              </a:r>
              <a:endParaRPr kumimoji="0" lang="en-US" sz="1700" b="0" i="0" u="none" strike="noStrike" kern="0" cap="none" spc="0" normalizeH="0" baseline="0" noProof="0" dirty="0">
                <a:ln>
                  <a:noFill/>
                </a:ln>
                <a:solidFill>
                  <a:srgbClr val="FFFFFF"/>
                </a:solidFill>
                <a:effectLst/>
                <a:uLnTx/>
                <a:uFillTx/>
              </a:endParaRPr>
            </a:p>
            <a:p>
              <a:pPr marL="514350" marR="0" lvl="0" indent="-514350" defTabSz="914400" eaLnBrk="1" fontAlgn="auto" latinLnBrk="0" hangingPunct="1">
                <a:lnSpc>
                  <a:spcPct val="100000"/>
                </a:lnSpc>
                <a:spcBef>
                  <a:spcPts val="0"/>
                </a:spcBef>
                <a:spcAft>
                  <a:spcPts val="0"/>
                </a:spcAft>
                <a:buClrTx/>
                <a:buSzTx/>
                <a:buFont typeface="Arial"/>
                <a:buAutoNum type="arabicPeriod"/>
                <a:tabLst/>
                <a:defRPr/>
              </a:pPr>
              <a:r>
                <a:rPr kumimoji="0" lang="en-US" sz="1700" b="0" i="0" u="none" strike="noStrike" kern="0" cap="none" spc="0" normalizeH="0" baseline="0" noProof="0" dirty="0">
                  <a:ln>
                    <a:noFill/>
                  </a:ln>
                  <a:solidFill>
                    <a:srgbClr val="FFFFFF"/>
                  </a:solidFill>
                  <a:effectLst/>
                  <a:uLnTx/>
                  <a:uFillTx/>
                </a:rPr>
                <a:t>Sunnybrook catchment areas</a:t>
              </a:r>
            </a:p>
            <a:p>
              <a:pPr marR="0" lvl="0" defTabSz="914400" eaLnBrk="1" fontAlgn="auto" latinLnBrk="0" hangingPunct="1">
                <a:lnSpc>
                  <a:spcPct val="100000"/>
                </a:lnSpc>
                <a:spcBef>
                  <a:spcPts val="0"/>
                </a:spcBef>
                <a:spcAft>
                  <a:spcPts val="0"/>
                </a:spcAft>
                <a:buClrTx/>
                <a:buSzTx/>
                <a:tabLst/>
                <a:defRPr/>
              </a:pPr>
              <a:endParaRPr kumimoji="0" lang="en-CA" sz="1350" b="0" i="0" u="none" strike="noStrike" kern="0" cap="none" spc="0" normalizeH="0" baseline="0" noProof="0" dirty="0">
                <a:ln>
                  <a:noFill/>
                </a:ln>
                <a:solidFill>
                  <a:srgbClr val="FFFFFF"/>
                </a:solidFill>
                <a:effectLst/>
                <a:uLnTx/>
                <a:uFillTx/>
              </a:endParaRPr>
            </a:p>
          </p:txBody>
        </p:sp>
        <p:cxnSp>
          <p:nvCxnSpPr>
            <p:cNvPr id="8" name="Straight Connector 7"/>
            <p:cNvCxnSpPr/>
            <p:nvPr/>
          </p:nvCxnSpPr>
          <p:spPr>
            <a:xfrm>
              <a:off x="885668" y="1645602"/>
              <a:ext cx="3221567" cy="0"/>
            </a:xfrm>
            <a:prstGeom prst="line">
              <a:avLst/>
            </a:prstGeom>
            <a:noFill/>
            <a:ln w="28575" cap="flat" cmpd="sng" algn="ctr">
              <a:solidFill>
                <a:srgbClr val="6AA84F"/>
              </a:solidFill>
              <a:prstDash val="solid"/>
            </a:ln>
            <a:effectLst/>
          </p:spPr>
        </p:cxnSp>
      </p:grpSp>
      <p:grpSp>
        <p:nvGrpSpPr>
          <p:cNvPr id="9" name="Group 8"/>
          <p:cNvGrpSpPr/>
          <p:nvPr/>
        </p:nvGrpSpPr>
        <p:grpSpPr>
          <a:xfrm>
            <a:off x="6914621" y="1371600"/>
            <a:ext cx="4800600" cy="3657600"/>
            <a:chOff x="7086600" y="1645602"/>
            <a:chExt cx="4247621" cy="3002555"/>
          </a:xfrm>
        </p:grpSpPr>
        <p:grpSp>
          <p:nvGrpSpPr>
            <p:cNvPr id="10" name="Group 9"/>
            <p:cNvGrpSpPr/>
            <p:nvPr/>
          </p:nvGrpSpPr>
          <p:grpSpPr>
            <a:xfrm>
              <a:off x="7086600" y="1645602"/>
              <a:ext cx="4247621" cy="3002555"/>
              <a:chOff x="4743979" y="1136759"/>
              <a:chExt cx="3592301" cy="2437021"/>
            </a:xfrm>
          </p:grpSpPr>
          <p:sp>
            <p:nvSpPr>
              <p:cNvPr id="12" name="Rectangle 11"/>
              <p:cNvSpPr/>
              <p:nvPr/>
            </p:nvSpPr>
            <p:spPr>
              <a:xfrm>
                <a:off x="4743979" y="1136759"/>
                <a:ext cx="3592301" cy="2437021"/>
              </a:xfrm>
              <a:prstGeom prst="rect">
                <a:avLst/>
              </a:prstGeom>
              <a:solidFill>
                <a:srgbClr val="6AA84F"/>
              </a:solidFill>
              <a:ln w="25400" cap="flat" cmpd="sng" algn="ctr">
                <a:solidFill>
                  <a:srgbClr val="6AA8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4990305" y="1271519"/>
                <a:ext cx="3221567" cy="19789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j-lt"/>
                  </a:rPr>
                  <a:t>SBF Touch Point Data </a:t>
                </a:r>
                <a:r>
                  <a:rPr kumimoji="0" lang="en-US" sz="2000" b="1" i="0" u="none" strike="noStrike" kern="0" cap="none" spc="0" normalizeH="0" baseline="0" noProof="0" dirty="0" smtClean="0">
                    <a:ln>
                      <a:noFill/>
                    </a:ln>
                    <a:solidFill>
                      <a:srgbClr val="FFFFFF"/>
                    </a:solidFill>
                    <a:effectLst/>
                    <a:uLnTx/>
                    <a:uFillTx/>
                    <a:latin typeface="+mj-lt"/>
                  </a:rPr>
                  <a:t>Points</a:t>
                </a:r>
                <a:endParaRPr kumimoji="0" lang="en-US" sz="2000" b="1" i="0" u="none" strike="noStrike" kern="0" cap="none" spc="0" normalizeH="0" baseline="0" noProof="0" dirty="0">
                  <a:ln>
                    <a:noFill/>
                  </a:ln>
                  <a:solidFill>
                    <a:srgbClr val="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FFFFFF"/>
                  </a:solidFill>
                  <a:effectLst/>
                  <a:uLnTx/>
                  <a:uFillTx/>
                  <a:latin typeface="Arial Black" panose="020B0A04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ndParaRP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Actions</a:t>
                </a: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Connection to physicians</a:t>
                </a: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Connection to volunteers</a:t>
                </a: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Events</a:t>
                </a: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Gifts </a:t>
                </a: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Patient history</a:t>
                </a: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Proposals</a:t>
                </a: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Research </a:t>
                </a:r>
                <a:r>
                  <a:rPr kumimoji="0" lang="en-US" sz="1700" b="0" i="0" u="none" strike="noStrike" kern="0" cap="none" spc="0" normalizeH="0" baseline="0" noProof="0" dirty="0" smtClean="0">
                    <a:ln>
                      <a:noFill/>
                    </a:ln>
                    <a:solidFill>
                      <a:srgbClr val="FFFFFF"/>
                    </a:solidFill>
                    <a:effectLst/>
                    <a:uLnTx/>
                    <a:uFillTx/>
                  </a:rPr>
                  <a:t>highlights and ratings</a:t>
                </a:r>
                <a:endParaRPr kumimoji="0" lang="en-US" sz="1700" b="0" i="0" u="none" strike="noStrike" kern="0" cap="none" spc="0" normalizeH="0" baseline="0" noProof="0" dirty="0">
                  <a:ln>
                    <a:noFill/>
                  </a:ln>
                  <a:solidFill>
                    <a:srgbClr val="FFFFFF"/>
                  </a:solidFill>
                  <a:effectLst/>
                  <a:uLnTx/>
                  <a:uFillTx/>
                </a:endParaRPr>
              </a:p>
              <a:p>
                <a:pPr marL="514350" marR="0" lvl="0" indent="-51435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700" b="0" i="0" u="none" strike="noStrike" kern="0" cap="none" spc="0" normalizeH="0" baseline="0" noProof="0" dirty="0">
                    <a:ln>
                      <a:noFill/>
                    </a:ln>
                    <a:solidFill>
                      <a:srgbClr val="FFFFFF"/>
                    </a:solidFill>
                    <a:effectLst/>
                    <a:uLnTx/>
                    <a:uFillTx/>
                  </a:rPr>
                  <a:t>Volunteer membership</a:t>
                </a:r>
              </a:p>
            </p:txBody>
          </p:sp>
        </p:grpSp>
        <p:cxnSp>
          <p:nvCxnSpPr>
            <p:cNvPr id="11" name="Straight Connector 10"/>
            <p:cNvCxnSpPr/>
            <p:nvPr/>
          </p:nvCxnSpPr>
          <p:spPr>
            <a:xfrm>
              <a:off x="7400722" y="2209800"/>
              <a:ext cx="3714221" cy="1767"/>
            </a:xfrm>
            <a:prstGeom prst="line">
              <a:avLst/>
            </a:prstGeom>
            <a:noFill/>
            <a:ln w="28575" cap="flat" cmpd="sng" algn="ctr">
              <a:solidFill>
                <a:srgbClr val="005B9C"/>
              </a:solidFill>
              <a:prstDash val="solid"/>
            </a:ln>
            <a:effectLst/>
          </p:spPr>
        </p:cxnSp>
      </p:grpSp>
    </p:spTree>
    <p:extLst>
      <p:ext uri="{BB962C8B-B14F-4D97-AF65-F5344CB8AC3E}">
        <p14:creationId xmlns:p14="http://schemas.microsoft.com/office/powerpoint/2010/main" val="9305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a:xfrm>
            <a:off x="2209800" y="1600200"/>
            <a:ext cx="8382000" cy="548640"/>
          </a:xfrm>
        </p:spPr>
        <p:txBody>
          <a:bodyPr/>
          <a:lstStyle/>
          <a:p>
            <a:r>
              <a:rPr lang="en-US" dirty="0" smtClean="0"/>
              <a:t>Impact on Research:</a:t>
            </a:r>
            <a:endParaRPr lang="en-CA" dirty="0"/>
          </a:p>
        </p:txBody>
      </p:sp>
      <p:sp>
        <p:nvSpPr>
          <p:cNvPr id="6" name="Text Placeholder 3"/>
          <p:cNvSpPr txBox="1">
            <a:spLocks/>
          </p:cNvSpPr>
          <p:nvPr/>
        </p:nvSpPr>
        <p:spPr>
          <a:xfrm>
            <a:off x="2209800" y="2362200"/>
            <a:ext cx="7924800" cy="2743200"/>
          </a:xfrm>
          <a:prstGeom prst="rect">
            <a:avLst/>
          </a:prstGeom>
        </p:spPr>
        <p:txBody>
          <a:bodyPr/>
          <a:lstStyle>
            <a:lvl1pPr marL="0" indent="0" algn="ctr" rtl="0" eaLnBrk="1" fontAlgn="base" hangingPunct="1">
              <a:spcBef>
                <a:spcPct val="20000"/>
              </a:spcBef>
              <a:spcAft>
                <a:spcPct val="0"/>
              </a:spcAft>
              <a:buFontTx/>
              <a:buNone/>
              <a:defRPr sz="1600" b="0">
                <a:solidFill>
                  <a:schemeClr val="accent3">
                    <a:lumMod val="75000"/>
                  </a:schemeClr>
                </a:solidFill>
                <a:latin typeface="Arial" panose="020B0604020202020204" pitchFamily="34" charset="0"/>
                <a:ea typeface="+mn-ea"/>
                <a:cs typeface="Arial" panose="020B0604020202020204" pitchFamily="34" charset="0"/>
              </a:defRPr>
            </a:lvl1pPr>
            <a:lvl2pPr marL="457189" indent="0" algn="l" rtl="0" eaLnBrk="1" fontAlgn="base" hangingPunct="1">
              <a:spcBef>
                <a:spcPct val="20000"/>
              </a:spcBef>
              <a:spcAft>
                <a:spcPct val="0"/>
              </a:spcAft>
              <a:buSzPct val="125000"/>
              <a:buFont typeface="Arial" panose="020B0604020202020204" pitchFamily="34" charset="0"/>
              <a:buNone/>
              <a:tabLst/>
              <a:defRPr sz="1200">
                <a:solidFill>
                  <a:schemeClr val="accent3">
                    <a:lumMod val="75000"/>
                  </a:schemeClr>
                </a:solidFill>
                <a:latin typeface="+mn-lt"/>
                <a:ea typeface="+mn-ea"/>
              </a:defRPr>
            </a:lvl2pPr>
            <a:lvl3pPr marL="914377" indent="0" algn="l" rtl="0" eaLnBrk="1" fontAlgn="base" hangingPunct="1">
              <a:spcBef>
                <a:spcPct val="20000"/>
              </a:spcBef>
              <a:spcAft>
                <a:spcPct val="0"/>
              </a:spcAft>
              <a:buFont typeface="Wingdings" pitchFamily="2" charset="2"/>
              <a:buNone/>
              <a:tabLst/>
              <a:defRPr sz="1000">
                <a:solidFill>
                  <a:schemeClr val="accent3">
                    <a:lumMod val="75000"/>
                  </a:schemeClr>
                </a:solidFill>
                <a:latin typeface="+mn-lt"/>
                <a:ea typeface="+mn-ea"/>
              </a:defRPr>
            </a:lvl3pPr>
            <a:lvl4pPr marL="1371566" indent="0" algn="l" rtl="0" eaLnBrk="1" fontAlgn="base" hangingPunct="1">
              <a:spcBef>
                <a:spcPct val="20000"/>
              </a:spcBef>
              <a:spcAft>
                <a:spcPct val="0"/>
              </a:spcAft>
              <a:buFont typeface="Wingdings" pitchFamily="2" charset="2"/>
              <a:buNone/>
              <a:tabLst/>
              <a:defRPr sz="900">
                <a:solidFill>
                  <a:schemeClr val="accent3">
                    <a:lumMod val="75000"/>
                  </a:schemeClr>
                </a:solidFill>
                <a:latin typeface="+mn-lt"/>
                <a:ea typeface="+mn-ea"/>
              </a:defRPr>
            </a:lvl4pPr>
            <a:lvl5pPr marL="1828754" indent="0" algn="l" rtl="0" eaLnBrk="1" fontAlgn="base" hangingPunct="1">
              <a:spcBef>
                <a:spcPct val="20000"/>
              </a:spcBef>
              <a:spcAft>
                <a:spcPct val="0"/>
              </a:spcAft>
              <a:buFont typeface="Wingdings" pitchFamily="2" charset="2"/>
              <a:buNone/>
              <a:defRPr sz="900">
                <a:solidFill>
                  <a:schemeClr val="accent3">
                    <a:lumMod val="75000"/>
                  </a:schemeClr>
                </a:solidFill>
                <a:latin typeface="+mn-lt"/>
                <a:ea typeface="+mn-ea"/>
              </a:defRPr>
            </a:lvl5pPr>
            <a:lvl6pPr marL="2285943" indent="0" algn="l" rtl="0" eaLnBrk="1" fontAlgn="base" hangingPunct="1">
              <a:spcBef>
                <a:spcPct val="20000"/>
              </a:spcBef>
              <a:spcAft>
                <a:spcPct val="0"/>
              </a:spcAft>
              <a:buNone/>
              <a:defRPr sz="900">
                <a:solidFill>
                  <a:srgbClr val="2C55A6"/>
                </a:solidFill>
                <a:latin typeface="+mn-lt"/>
                <a:ea typeface="+mn-ea"/>
              </a:defRPr>
            </a:lvl6pPr>
            <a:lvl7pPr marL="2743131" indent="0" algn="l" rtl="0" eaLnBrk="1" fontAlgn="base" hangingPunct="1">
              <a:spcBef>
                <a:spcPct val="20000"/>
              </a:spcBef>
              <a:spcAft>
                <a:spcPct val="0"/>
              </a:spcAft>
              <a:buNone/>
              <a:defRPr sz="900">
                <a:solidFill>
                  <a:srgbClr val="2C55A6"/>
                </a:solidFill>
                <a:latin typeface="+mn-lt"/>
                <a:ea typeface="+mn-ea"/>
              </a:defRPr>
            </a:lvl7pPr>
            <a:lvl8pPr marL="3200320" indent="0" algn="l" rtl="0" eaLnBrk="1" fontAlgn="base" hangingPunct="1">
              <a:spcBef>
                <a:spcPct val="20000"/>
              </a:spcBef>
              <a:spcAft>
                <a:spcPct val="0"/>
              </a:spcAft>
              <a:buNone/>
              <a:defRPr sz="900">
                <a:solidFill>
                  <a:srgbClr val="2C55A6"/>
                </a:solidFill>
                <a:latin typeface="+mn-lt"/>
                <a:ea typeface="+mn-ea"/>
              </a:defRPr>
            </a:lvl8pPr>
            <a:lvl9pPr marL="3657509" indent="0" algn="l" rtl="0" eaLnBrk="1" fontAlgn="base" hangingPunct="1">
              <a:spcBef>
                <a:spcPct val="20000"/>
              </a:spcBef>
              <a:spcAft>
                <a:spcPct val="0"/>
              </a:spcAft>
              <a:buNone/>
              <a:defRPr sz="900">
                <a:solidFill>
                  <a:srgbClr val="2C55A6"/>
                </a:solidFill>
                <a:latin typeface="+mn-lt"/>
                <a:ea typeface="+mn-ea"/>
              </a:defRPr>
            </a:lvl9pPr>
          </a:lstStyle>
          <a:p>
            <a:pPr algn="l"/>
            <a:r>
              <a:rPr lang="en-US" sz="1800" dirty="0"/>
              <a:t>“Many donors would never be researched by the Research Team as their last donation would not appear on the criteria for names to research on our Daily Prospecting Report. Some strong prospects identified by the LIA Scores have been monthly donors who have the capacity to donate at the Major Gift level. The Research Team uncovered a name whose largest donation to Sunnybrook was $1,500 who we qualified with the capacity to donate $20 million</a:t>
            </a:r>
            <a:r>
              <a:rPr lang="en-US" sz="1800" dirty="0" smtClean="0"/>
              <a:t>+!”</a:t>
            </a:r>
            <a:r>
              <a:rPr lang="en-US" dirty="0" smtClean="0"/>
              <a:t/>
            </a:r>
            <a:br>
              <a:rPr lang="en-US" dirty="0" smtClean="0"/>
            </a:br>
            <a:endParaRPr lang="en-US" dirty="0"/>
          </a:p>
          <a:p>
            <a:pPr algn="l"/>
            <a:r>
              <a:rPr lang="en-US" sz="1700" i="1" dirty="0"/>
              <a:t>- Manager, Research</a:t>
            </a:r>
          </a:p>
          <a:p>
            <a:endParaRPr lang="en-CA" kern="0" dirty="0"/>
          </a:p>
        </p:txBody>
      </p:sp>
    </p:spTree>
    <p:extLst>
      <p:ext uri="{BB962C8B-B14F-4D97-AF65-F5344CB8AC3E}">
        <p14:creationId xmlns:p14="http://schemas.microsoft.com/office/powerpoint/2010/main" val="3452744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3"/>
          </p:nvPr>
        </p:nvSpPr>
        <p:spPr>
          <a:xfrm>
            <a:off x="2209800" y="2362200"/>
            <a:ext cx="8077200" cy="990600"/>
          </a:xfrm>
        </p:spPr>
        <p:txBody>
          <a:bodyPr/>
          <a:lstStyle/>
          <a:p>
            <a:pPr algn="l"/>
            <a:r>
              <a:rPr lang="en-US" sz="2000" dirty="0" smtClean="0">
                <a:solidFill>
                  <a:srgbClr val="005B9C"/>
                </a:solidFill>
              </a:rPr>
              <a:t>In less than six months, the Research team has brought forward </a:t>
            </a:r>
            <a:r>
              <a:rPr lang="en-US" sz="2000" b="1" dirty="0" smtClean="0">
                <a:solidFill>
                  <a:srgbClr val="005B9C"/>
                </a:solidFill>
              </a:rPr>
              <a:t>150+ prospects </a:t>
            </a:r>
            <a:r>
              <a:rPr lang="en-US" sz="2000" dirty="0" smtClean="0">
                <a:solidFill>
                  <a:srgbClr val="005B9C"/>
                </a:solidFill>
              </a:rPr>
              <a:t>who may not have been found using typical screening methods!</a:t>
            </a:r>
            <a:endParaRPr lang="en-CA" sz="2000" dirty="0"/>
          </a:p>
        </p:txBody>
      </p:sp>
      <p:sp>
        <p:nvSpPr>
          <p:cNvPr id="5" name="Text Placeholder 4"/>
          <p:cNvSpPr>
            <a:spLocks noGrp="1"/>
          </p:cNvSpPr>
          <p:nvPr>
            <p:ph type="body" sz="half" idx="14"/>
          </p:nvPr>
        </p:nvSpPr>
        <p:spPr>
          <a:xfrm>
            <a:off x="2209800" y="1600200"/>
            <a:ext cx="8382000" cy="548640"/>
          </a:xfrm>
        </p:spPr>
        <p:txBody>
          <a:bodyPr/>
          <a:lstStyle/>
          <a:p>
            <a:r>
              <a:rPr lang="en-US" dirty="0" smtClean="0"/>
              <a:t>Impact on Research:</a:t>
            </a:r>
            <a:endParaRPr lang="en-CA" dirty="0"/>
          </a:p>
        </p:txBody>
      </p:sp>
      <p:sp>
        <p:nvSpPr>
          <p:cNvPr id="7" name="Text Placeholder 3"/>
          <p:cNvSpPr txBox="1">
            <a:spLocks/>
          </p:cNvSpPr>
          <p:nvPr/>
        </p:nvSpPr>
        <p:spPr>
          <a:xfrm>
            <a:off x="2209800" y="3566160"/>
            <a:ext cx="8077200" cy="990600"/>
          </a:xfrm>
          <a:prstGeom prst="rect">
            <a:avLst/>
          </a:prstGeom>
        </p:spPr>
        <p:txBody>
          <a:bodyPr/>
          <a:lstStyle>
            <a:lvl1pPr marL="0" indent="0" algn="ctr" rtl="0" eaLnBrk="1" fontAlgn="base" hangingPunct="1">
              <a:spcBef>
                <a:spcPct val="20000"/>
              </a:spcBef>
              <a:spcAft>
                <a:spcPct val="0"/>
              </a:spcAft>
              <a:buFontTx/>
              <a:buNone/>
              <a:defRPr sz="1600" b="0">
                <a:solidFill>
                  <a:schemeClr val="accent3">
                    <a:lumMod val="75000"/>
                  </a:schemeClr>
                </a:solidFill>
                <a:latin typeface="Arial" panose="020B0604020202020204" pitchFamily="34" charset="0"/>
                <a:ea typeface="+mn-ea"/>
                <a:cs typeface="Arial" panose="020B0604020202020204" pitchFamily="34" charset="0"/>
              </a:defRPr>
            </a:lvl1pPr>
            <a:lvl2pPr marL="457189" indent="0" algn="l" rtl="0" eaLnBrk="1" fontAlgn="base" hangingPunct="1">
              <a:spcBef>
                <a:spcPct val="20000"/>
              </a:spcBef>
              <a:spcAft>
                <a:spcPct val="0"/>
              </a:spcAft>
              <a:buSzPct val="125000"/>
              <a:buFont typeface="Arial" panose="020B0604020202020204" pitchFamily="34" charset="0"/>
              <a:buNone/>
              <a:tabLst/>
              <a:defRPr sz="1200">
                <a:solidFill>
                  <a:schemeClr val="accent3">
                    <a:lumMod val="75000"/>
                  </a:schemeClr>
                </a:solidFill>
                <a:latin typeface="+mn-lt"/>
                <a:ea typeface="+mn-ea"/>
              </a:defRPr>
            </a:lvl2pPr>
            <a:lvl3pPr marL="914377" indent="0" algn="l" rtl="0" eaLnBrk="1" fontAlgn="base" hangingPunct="1">
              <a:spcBef>
                <a:spcPct val="20000"/>
              </a:spcBef>
              <a:spcAft>
                <a:spcPct val="0"/>
              </a:spcAft>
              <a:buFont typeface="Wingdings" pitchFamily="2" charset="2"/>
              <a:buNone/>
              <a:tabLst/>
              <a:defRPr sz="1000">
                <a:solidFill>
                  <a:schemeClr val="accent3">
                    <a:lumMod val="75000"/>
                  </a:schemeClr>
                </a:solidFill>
                <a:latin typeface="+mn-lt"/>
                <a:ea typeface="+mn-ea"/>
              </a:defRPr>
            </a:lvl3pPr>
            <a:lvl4pPr marL="1371566" indent="0" algn="l" rtl="0" eaLnBrk="1" fontAlgn="base" hangingPunct="1">
              <a:spcBef>
                <a:spcPct val="20000"/>
              </a:spcBef>
              <a:spcAft>
                <a:spcPct val="0"/>
              </a:spcAft>
              <a:buFont typeface="Wingdings" pitchFamily="2" charset="2"/>
              <a:buNone/>
              <a:tabLst/>
              <a:defRPr sz="900">
                <a:solidFill>
                  <a:schemeClr val="accent3">
                    <a:lumMod val="75000"/>
                  </a:schemeClr>
                </a:solidFill>
                <a:latin typeface="+mn-lt"/>
                <a:ea typeface="+mn-ea"/>
              </a:defRPr>
            </a:lvl4pPr>
            <a:lvl5pPr marL="1828754" indent="0" algn="l" rtl="0" eaLnBrk="1" fontAlgn="base" hangingPunct="1">
              <a:spcBef>
                <a:spcPct val="20000"/>
              </a:spcBef>
              <a:spcAft>
                <a:spcPct val="0"/>
              </a:spcAft>
              <a:buFont typeface="Wingdings" pitchFamily="2" charset="2"/>
              <a:buNone/>
              <a:defRPr sz="900">
                <a:solidFill>
                  <a:schemeClr val="accent3">
                    <a:lumMod val="75000"/>
                  </a:schemeClr>
                </a:solidFill>
                <a:latin typeface="+mn-lt"/>
                <a:ea typeface="+mn-ea"/>
              </a:defRPr>
            </a:lvl5pPr>
            <a:lvl6pPr marL="2285943" indent="0" algn="l" rtl="0" eaLnBrk="1" fontAlgn="base" hangingPunct="1">
              <a:spcBef>
                <a:spcPct val="20000"/>
              </a:spcBef>
              <a:spcAft>
                <a:spcPct val="0"/>
              </a:spcAft>
              <a:buNone/>
              <a:defRPr sz="900">
                <a:solidFill>
                  <a:srgbClr val="2C55A6"/>
                </a:solidFill>
                <a:latin typeface="+mn-lt"/>
                <a:ea typeface="+mn-ea"/>
              </a:defRPr>
            </a:lvl6pPr>
            <a:lvl7pPr marL="2743131" indent="0" algn="l" rtl="0" eaLnBrk="1" fontAlgn="base" hangingPunct="1">
              <a:spcBef>
                <a:spcPct val="20000"/>
              </a:spcBef>
              <a:spcAft>
                <a:spcPct val="0"/>
              </a:spcAft>
              <a:buNone/>
              <a:defRPr sz="900">
                <a:solidFill>
                  <a:srgbClr val="2C55A6"/>
                </a:solidFill>
                <a:latin typeface="+mn-lt"/>
                <a:ea typeface="+mn-ea"/>
              </a:defRPr>
            </a:lvl7pPr>
            <a:lvl8pPr marL="3200320" indent="0" algn="l" rtl="0" eaLnBrk="1" fontAlgn="base" hangingPunct="1">
              <a:spcBef>
                <a:spcPct val="20000"/>
              </a:spcBef>
              <a:spcAft>
                <a:spcPct val="0"/>
              </a:spcAft>
              <a:buNone/>
              <a:defRPr sz="900">
                <a:solidFill>
                  <a:srgbClr val="2C55A6"/>
                </a:solidFill>
                <a:latin typeface="+mn-lt"/>
                <a:ea typeface="+mn-ea"/>
              </a:defRPr>
            </a:lvl8pPr>
            <a:lvl9pPr marL="3657509" indent="0" algn="l" rtl="0" eaLnBrk="1" fontAlgn="base" hangingPunct="1">
              <a:spcBef>
                <a:spcPct val="20000"/>
              </a:spcBef>
              <a:spcAft>
                <a:spcPct val="0"/>
              </a:spcAft>
              <a:buNone/>
              <a:defRPr sz="900">
                <a:solidFill>
                  <a:srgbClr val="2C55A6"/>
                </a:solidFill>
                <a:latin typeface="+mn-lt"/>
                <a:ea typeface="+mn-ea"/>
              </a:defRPr>
            </a:lvl9pPr>
          </a:lstStyle>
          <a:p>
            <a:pPr algn="l"/>
            <a:r>
              <a:rPr lang="en-US" sz="2000" kern="0" dirty="0" smtClean="0">
                <a:solidFill>
                  <a:srgbClr val="005B9C"/>
                </a:solidFill>
              </a:rPr>
              <a:t>The Research team now has a quick and proven method of identifying promising Community Giving prospects, specifically monthly and mid-level donors </a:t>
            </a:r>
            <a:endParaRPr lang="en-CA" sz="2000" kern="0" dirty="0"/>
          </a:p>
        </p:txBody>
      </p:sp>
    </p:spTree>
    <p:extLst>
      <p:ext uri="{BB962C8B-B14F-4D97-AF65-F5344CB8AC3E}">
        <p14:creationId xmlns:p14="http://schemas.microsoft.com/office/powerpoint/2010/main" val="333567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130" y="23191"/>
            <a:ext cx="11277600" cy="6014720"/>
            <a:chOff x="1" y="76200"/>
            <a:chExt cx="11277600" cy="6014720"/>
          </a:xfrm>
        </p:grpSpPr>
        <p:pic>
          <p:nvPicPr>
            <p:cNvPr id="2" name="Picture 1"/>
            <p:cNvPicPr>
              <a:picLocks noChangeAspect="1"/>
            </p:cNvPicPr>
            <p:nvPr/>
          </p:nvPicPr>
          <p:blipFill rotWithShape="1">
            <a:blip r:embed="rId3"/>
            <a:srcRect l="16667" t="25185" r="14584" b="9630"/>
            <a:stretch/>
          </p:blipFill>
          <p:spPr>
            <a:xfrm>
              <a:off x="1" y="76200"/>
              <a:ext cx="11277600" cy="6014720"/>
            </a:xfrm>
            <a:prstGeom prst="rect">
              <a:avLst/>
            </a:prstGeom>
          </p:spPr>
        </p:pic>
        <p:sp>
          <p:nvSpPr>
            <p:cNvPr id="3" name="Rectangle 2"/>
            <p:cNvSpPr/>
            <p:nvPr/>
          </p:nvSpPr>
          <p:spPr>
            <a:xfrm>
              <a:off x="228600" y="1905000"/>
              <a:ext cx="1600200" cy="3733800"/>
            </a:xfrm>
            <a:prstGeom prst="rect">
              <a:avLst/>
            </a:prstGeom>
            <a:solidFill>
              <a:srgbClr val="7BC143"/>
            </a:solidFill>
            <a:ln>
              <a:solidFill>
                <a:srgbClr val="7BC143"/>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923062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a:xfrm>
            <a:off x="2076450" y="1219200"/>
            <a:ext cx="8382000" cy="548640"/>
          </a:xfrm>
        </p:spPr>
        <p:txBody>
          <a:bodyPr/>
          <a:lstStyle/>
          <a:p>
            <a:r>
              <a:rPr lang="en-US" dirty="0" smtClean="0"/>
              <a:t>Impact on Major Gifts:</a:t>
            </a:r>
            <a:endParaRPr lang="en-CA" dirty="0"/>
          </a:p>
        </p:txBody>
      </p:sp>
      <p:sp>
        <p:nvSpPr>
          <p:cNvPr id="4" name="Text Placeholder 2"/>
          <p:cNvSpPr txBox="1">
            <a:spLocks/>
          </p:cNvSpPr>
          <p:nvPr/>
        </p:nvSpPr>
        <p:spPr>
          <a:xfrm>
            <a:off x="2076450" y="1981200"/>
            <a:ext cx="8382000" cy="3200400"/>
          </a:xfrm>
          <a:prstGeom prst="rect">
            <a:avLst/>
          </a:prstGeom>
        </p:spPr>
        <p:txBody>
          <a:bodyPr/>
          <a:lstStyle>
            <a:lvl1pPr marL="0" indent="0" algn="l" rtl="0" eaLnBrk="1" fontAlgn="base" hangingPunct="1">
              <a:spcBef>
                <a:spcPct val="20000"/>
              </a:spcBef>
              <a:spcAft>
                <a:spcPct val="0"/>
              </a:spcAft>
              <a:buFontTx/>
              <a:buNone/>
              <a:defRPr sz="1800" b="1">
                <a:solidFill>
                  <a:schemeClr val="accent3">
                    <a:lumMod val="75000"/>
                  </a:schemeClr>
                </a:solidFill>
                <a:latin typeface="+mn-lt"/>
                <a:ea typeface="+mn-ea"/>
                <a:cs typeface="ＭＳ Ｐゴシック" charset="0"/>
              </a:defRPr>
            </a:lvl1pPr>
            <a:lvl2pPr marL="457200" indent="-228600" algn="l" rtl="0" eaLnBrk="1" fontAlgn="base" hangingPunct="1">
              <a:spcBef>
                <a:spcPct val="20000"/>
              </a:spcBef>
              <a:spcAft>
                <a:spcPct val="0"/>
              </a:spcAft>
              <a:buSzPct val="125000"/>
              <a:buFont typeface="Arial" panose="020B0604020202020204" pitchFamily="34" charset="0"/>
              <a:buChar char="•"/>
              <a:tabLst/>
              <a:defRPr>
                <a:solidFill>
                  <a:schemeClr val="accent3">
                    <a:lumMod val="75000"/>
                  </a:schemeClr>
                </a:solidFill>
                <a:latin typeface="+mn-lt"/>
                <a:ea typeface="+mn-ea"/>
              </a:defRPr>
            </a:lvl2pPr>
            <a:lvl3pPr marL="800100" indent="-228600" algn="l" rtl="0" eaLnBrk="1" fontAlgn="base" hangingPunct="1">
              <a:spcBef>
                <a:spcPct val="20000"/>
              </a:spcBef>
              <a:spcAft>
                <a:spcPct val="0"/>
              </a:spcAft>
              <a:buFont typeface="Wingdings" pitchFamily="2" charset="2"/>
              <a:buChar char="Ø"/>
              <a:tabLst/>
              <a:defRPr sz="1600">
                <a:solidFill>
                  <a:schemeClr val="accent3">
                    <a:lumMod val="75000"/>
                  </a:schemeClr>
                </a:solidFill>
                <a:latin typeface="+mn-lt"/>
                <a:ea typeface="+mn-ea"/>
              </a:defRPr>
            </a:lvl3pPr>
            <a:lvl4pPr marL="1143000" indent="-228600" algn="l" rtl="0" eaLnBrk="1" fontAlgn="base" hangingPunct="1">
              <a:spcBef>
                <a:spcPct val="20000"/>
              </a:spcBef>
              <a:spcAft>
                <a:spcPct val="0"/>
              </a:spcAft>
              <a:buFont typeface="Wingdings" pitchFamily="2" charset="2"/>
              <a:buChar char="q"/>
              <a:tabLst/>
              <a:defRPr sz="1400">
                <a:solidFill>
                  <a:schemeClr val="accent3">
                    <a:lumMod val="75000"/>
                  </a:schemeClr>
                </a:solidFill>
                <a:latin typeface="+mn-lt"/>
                <a:ea typeface="+mn-ea"/>
              </a:defRPr>
            </a:lvl4pPr>
            <a:lvl5pPr marL="2114550" indent="-285750" algn="l" rtl="0" eaLnBrk="1" fontAlgn="base" hangingPunct="1">
              <a:spcBef>
                <a:spcPct val="20000"/>
              </a:spcBef>
              <a:spcAft>
                <a:spcPct val="0"/>
              </a:spcAft>
              <a:buFont typeface="Wingdings" pitchFamily="2" charset="2"/>
              <a:buChar char="ü"/>
              <a:defRPr sz="1400">
                <a:solidFill>
                  <a:schemeClr val="accent3">
                    <a:lumMod val="75000"/>
                  </a:schemeClr>
                </a:solidFill>
                <a:latin typeface="+mn-lt"/>
                <a:ea typeface="+mn-ea"/>
              </a:defRPr>
            </a:lvl5pPr>
            <a:lvl6pPr marL="2514537" indent="-228594" algn="l" rtl="0" eaLnBrk="1" fontAlgn="base" hangingPunct="1">
              <a:spcBef>
                <a:spcPct val="20000"/>
              </a:spcBef>
              <a:spcAft>
                <a:spcPct val="0"/>
              </a:spcAft>
              <a:buChar char="»"/>
              <a:defRPr sz="1600">
                <a:solidFill>
                  <a:srgbClr val="2C55A6"/>
                </a:solidFill>
                <a:latin typeface="+mn-lt"/>
                <a:ea typeface="+mn-ea"/>
              </a:defRPr>
            </a:lvl6pPr>
            <a:lvl7pPr marL="2971726" indent="-228594" algn="l" rtl="0" eaLnBrk="1" fontAlgn="base" hangingPunct="1">
              <a:spcBef>
                <a:spcPct val="20000"/>
              </a:spcBef>
              <a:spcAft>
                <a:spcPct val="0"/>
              </a:spcAft>
              <a:buChar char="»"/>
              <a:defRPr sz="1600">
                <a:solidFill>
                  <a:srgbClr val="2C55A6"/>
                </a:solidFill>
                <a:latin typeface="+mn-lt"/>
                <a:ea typeface="+mn-ea"/>
              </a:defRPr>
            </a:lvl7pPr>
            <a:lvl8pPr marL="3428914" indent="-228594" algn="l" rtl="0" eaLnBrk="1" fontAlgn="base" hangingPunct="1">
              <a:spcBef>
                <a:spcPct val="20000"/>
              </a:spcBef>
              <a:spcAft>
                <a:spcPct val="0"/>
              </a:spcAft>
              <a:buChar char="»"/>
              <a:defRPr sz="1600">
                <a:solidFill>
                  <a:srgbClr val="2C55A6"/>
                </a:solidFill>
                <a:latin typeface="+mn-lt"/>
                <a:ea typeface="+mn-ea"/>
              </a:defRPr>
            </a:lvl8pPr>
            <a:lvl9pPr marL="3886103" indent="-228594" algn="l" rtl="0" eaLnBrk="1" fontAlgn="base" hangingPunct="1">
              <a:spcBef>
                <a:spcPct val="20000"/>
              </a:spcBef>
              <a:spcAft>
                <a:spcPct val="0"/>
              </a:spcAft>
              <a:buChar char="»"/>
              <a:defRPr sz="1600">
                <a:solidFill>
                  <a:srgbClr val="2C55A6"/>
                </a:solidFill>
                <a:latin typeface="+mn-lt"/>
                <a:ea typeface="+mn-ea"/>
              </a:defRPr>
            </a:lvl9pPr>
          </a:lstStyle>
          <a:p>
            <a:r>
              <a:rPr lang="en-US" b="0" kern="0" dirty="0"/>
              <a:t>“All individual constituents </a:t>
            </a:r>
            <a:r>
              <a:rPr lang="en-US" b="0" kern="0" dirty="0" smtClean="0"/>
              <a:t>have </a:t>
            </a:r>
            <a:r>
              <a:rPr lang="en-US" b="0" kern="0" dirty="0"/>
              <a:t>dynamic scores attributed to them for the first time. This empowers front-line fundraisers to efficiently prioritize their pipeline and donor engagement efforts towards prospects with the highest potential and capacity. </a:t>
            </a:r>
            <a:endParaRPr lang="en-US" b="0" kern="0" dirty="0" smtClean="0"/>
          </a:p>
          <a:p>
            <a:endParaRPr lang="en-US" b="0" i="1" kern="0" dirty="0" smtClean="0"/>
          </a:p>
          <a:p>
            <a:r>
              <a:rPr lang="en-US" b="0" dirty="0" smtClean="0"/>
              <a:t>L-I-A also </a:t>
            </a:r>
            <a:r>
              <a:rPr lang="en-US" b="0" dirty="0"/>
              <a:t>serves as a powerful tool for facilitating prospect review and discussion with our hospital partners and volunteers, allowing us to maximize our limited time with them by focusing on top potential prospects and aligning fundraising strategies with hospital needs</a:t>
            </a:r>
            <a:r>
              <a:rPr lang="en-US" b="0" dirty="0" smtClean="0"/>
              <a:t>.”</a:t>
            </a:r>
            <a:br>
              <a:rPr lang="en-US" b="0" dirty="0" smtClean="0"/>
            </a:br>
            <a:endParaRPr lang="en-US" sz="1700" b="0" dirty="0" smtClean="0"/>
          </a:p>
          <a:p>
            <a:r>
              <a:rPr lang="en-US" sz="1700" b="0" kern="0" dirty="0" smtClean="0"/>
              <a:t>- </a:t>
            </a:r>
            <a:r>
              <a:rPr lang="en-US" sz="1700" b="0" i="1" kern="0" dirty="0" smtClean="0"/>
              <a:t>Executive Director, Philanthropy</a:t>
            </a:r>
            <a:endParaRPr lang="en-US" sz="1700" b="0" kern="0" dirty="0"/>
          </a:p>
          <a:p>
            <a:endParaRPr lang="en-US" sz="2000" b="0" i="1" kern="0" dirty="0" smtClean="0"/>
          </a:p>
        </p:txBody>
      </p:sp>
    </p:spTree>
    <p:extLst>
      <p:ext uri="{BB962C8B-B14F-4D97-AF65-F5344CB8AC3E}">
        <p14:creationId xmlns:p14="http://schemas.microsoft.com/office/powerpoint/2010/main" val="1276307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3"/>
          </p:nvPr>
        </p:nvSpPr>
        <p:spPr>
          <a:xfrm>
            <a:off x="2057400" y="2438400"/>
            <a:ext cx="8382000" cy="2819400"/>
          </a:xfrm>
        </p:spPr>
        <p:txBody>
          <a:bodyPr/>
          <a:lstStyle/>
          <a:p>
            <a:pPr algn="l"/>
            <a:r>
              <a:rPr lang="en-US" sz="1800" dirty="0">
                <a:latin typeface="+mj-lt"/>
              </a:rPr>
              <a:t>“Knowing more about our Sunnybrook donors helps stewardship align programs and resources to steward our donors and ultimately help renew their support of Sunnybrook. The LIA scores are particularly helpful for the segmentation of donors and testing the impact of additional stewardship activities on donor renewal. Not only the LIA scores, but the innovative interactive LIA map will help identify pockets of donors that may influence our decisions on thank you advertising or donor </a:t>
            </a:r>
            <a:r>
              <a:rPr lang="en-US" sz="1800" dirty="0" smtClean="0">
                <a:latin typeface="+mj-lt"/>
              </a:rPr>
              <a:t>recognition.”</a:t>
            </a:r>
            <a:br>
              <a:rPr lang="en-US" sz="1800" dirty="0" smtClean="0">
                <a:latin typeface="+mj-lt"/>
              </a:rPr>
            </a:br>
            <a:r>
              <a:rPr lang="en-US" sz="1800" dirty="0" smtClean="0">
                <a:latin typeface="+mj-lt"/>
              </a:rPr>
              <a:t/>
            </a:r>
            <a:br>
              <a:rPr lang="en-US" sz="1800" dirty="0" smtClean="0">
                <a:latin typeface="+mj-lt"/>
              </a:rPr>
            </a:br>
            <a:r>
              <a:rPr lang="en-US" sz="1700" i="1" dirty="0" smtClean="0">
                <a:latin typeface="+mj-lt"/>
              </a:rPr>
              <a:t>- Executive </a:t>
            </a:r>
            <a:r>
              <a:rPr lang="en-US" sz="1700" i="1" dirty="0">
                <a:latin typeface="+mj-lt"/>
              </a:rPr>
              <a:t>Director, Donor Communications, Impact and Accountability</a:t>
            </a:r>
            <a:endParaRPr lang="en-CA" sz="1700" i="1" dirty="0">
              <a:latin typeface="+mj-lt"/>
            </a:endParaRPr>
          </a:p>
          <a:p>
            <a:endParaRPr lang="en-CA" sz="1800" dirty="0"/>
          </a:p>
        </p:txBody>
      </p:sp>
      <p:sp>
        <p:nvSpPr>
          <p:cNvPr id="5" name="Text Placeholder 4"/>
          <p:cNvSpPr>
            <a:spLocks noGrp="1"/>
          </p:cNvSpPr>
          <p:nvPr>
            <p:ph type="body" sz="half" idx="14"/>
          </p:nvPr>
        </p:nvSpPr>
        <p:spPr>
          <a:xfrm>
            <a:off x="2057400" y="1828800"/>
            <a:ext cx="8382000" cy="548640"/>
          </a:xfrm>
        </p:spPr>
        <p:txBody>
          <a:bodyPr/>
          <a:lstStyle/>
          <a:p>
            <a:r>
              <a:rPr lang="en-US" dirty="0" smtClean="0"/>
              <a:t>Impact on Stewardship &amp; Marketing:</a:t>
            </a:r>
            <a:endParaRPr lang="en-CA" dirty="0"/>
          </a:p>
        </p:txBody>
      </p:sp>
    </p:spTree>
    <p:extLst>
      <p:ext uri="{BB962C8B-B14F-4D97-AF65-F5344CB8AC3E}">
        <p14:creationId xmlns:p14="http://schemas.microsoft.com/office/powerpoint/2010/main" val="3662884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561" t="24736" b="8281"/>
          <a:stretch/>
        </p:blipFill>
        <p:spPr>
          <a:xfrm>
            <a:off x="42236" y="228600"/>
            <a:ext cx="12149764" cy="5486400"/>
          </a:xfrm>
          <a:prstGeom prst="rect">
            <a:avLst/>
          </a:prstGeom>
        </p:spPr>
      </p:pic>
    </p:spTree>
    <p:extLst>
      <p:ext uri="{BB962C8B-B14F-4D97-AF65-F5344CB8AC3E}">
        <p14:creationId xmlns:p14="http://schemas.microsoft.com/office/powerpoint/2010/main" val="826529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CA" dirty="0"/>
          </a:p>
        </p:txBody>
      </p:sp>
      <p:sp>
        <p:nvSpPr>
          <p:cNvPr id="6" name="Text Placeholder 3"/>
          <p:cNvSpPr>
            <a:spLocks noGrp="1"/>
          </p:cNvSpPr>
          <p:nvPr>
            <p:ph type="body" sz="half" idx="2"/>
          </p:nvPr>
        </p:nvSpPr>
        <p:spPr>
          <a:xfrm>
            <a:off x="669085" y="1447800"/>
            <a:ext cx="5394960" cy="3657600"/>
          </a:xfrm>
        </p:spPr>
        <p:txBody>
          <a:bodyPr/>
          <a:lstStyle/>
          <a:p>
            <a:pPr marL="285750" indent="-285750">
              <a:buFont typeface="Arial" panose="020B0604020202020204" pitchFamily="34" charset="0"/>
              <a:buChar char="•"/>
            </a:pPr>
            <a:r>
              <a:rPr lang="en-US" sz="1800" dirty="0" smtClean="0"/>
              <a:t>Increased self-sufficiency in prospect identification</a:t>
            </a:r>
          </a:p>
          <a:p>
            <a:endParaRPr lang="en-US" sz="1800" dirty="0" smtClean="0"/>
          </a:p>
          <a:p>
            <a:pPr marL="285750" indent="-285750">
              <a:buFont typeface="Arial" panose="020B0604020202020204" pitchFamily="34" charset="0"/>
              <a:buChar char="•"/>
            </a:pPr>
            <a:r>
              <a:rPr lang="en-US" sz="1800" dirty="0" smtClean="0"/>
              <a:t>Increased collaboration among departments</a:t>
            </a:r>
          </a:p>
          <a:p>
            <a:endParaRPr lang="en-US" sz="1800" dirty="0" smtClean="0"/>
          </a:p>
          <a:p>
            <a:pPr marL="285750" indent="-285750">
              <a:buFont typeface="Arial" panose="020B0604020202020204" pitchFamily="34" charset="0"/>
              <a:buChar char="•"/>
            </a:pPr>
            <a:r>
              <a:rPr lang="en-US" sz="1800" dirty="0" smtClean="0"/>
              <a:t>Common definitions of a “strong” prospect &amp; increased staff data literacy</a:t>
            </a:r>
          </a:p>
          <a:p>
            <a:endParaRPr lang="en-US" sz="1800" dirty="0" smtClean="0"/>
          </a:p>
          <a:p>
            <a:pPr marL="285750" indent="-285750">
              <a:buFont typeface="Arial" panose="020B0604020202020204" pitchFamily="34" charset="0"/>
              <a:buChar char="•"/>
            </a:pPr>
            <a:r>
              <a:rPr lang="en-US" sz="1800" dirty="0" smtClean="0"/>
              <a:t>Research is focused on providing in-depth research on prospects when analysis is needed beyond LIA</a:t>
            </a:r>
          </a:p>
          <a:p>
            <a:pPr marL="285750" indent="-285750">
              <a:buFont typeface="Arial" panose="020B0604020202020204" pitchFamily="34" charset="0"/>
              <a:buChar char="•"/>
            </a:pPr>
            <a:endParaRPr lang="en-US" dirty="0"/>
          </a:p>
          <a:p>
            <a:endParaRPr lang="en-CA" dirty="0" smtClean="0"/>
          </a:p>
          <a:p>
            <a:endParaRPr lang="en-CA" dirty="0"/>
          </a:p>
        </p:txBody>
      </p:sp>
      <p:pic>
        <p:nvPicPr>
          <p:cNvPr id="5" name="Picture 4"/>
          <p:cNvPicPr>
            <a:picLocks noChangeAspect="1"/>
          </p:cNvPicPr>
          <p:nvPr/>
        </p:nvPicPr>
        <p:blipFill rotWithShape="1">
          <a:blip r:embed="rId2"/>
          <a:srcRect l="21412" t="34375" r="60069" b="34967"/>
          <a:stretch/>
        </p:blipFill>
        <p:spPr>
          <a:xfrm>
            <a:off x="8458200" y="2195286"/>
            <a:ext cx="2322285" cy="2162628"/>
          </a:xfrm>
          <a:prstGeom prst="rect">
            <a:avLst/>
          </a:prstGeom>
        </p:spPr>
      </p:pic>
    </p:spTree>
    <p:extLst>
      <p:ext uri="{BB962C8B-B14F-4D97-AF65-F5344CB8AC3E}">
        <p14:creationId xmlns:p14="http://schemas.microsoft.com/office/powerpoint/2010/main" val="2050147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CA" dirty="0"/>
          </a:p>
        </p:txBody>
      </p:sp>
      <p:sp>
        <p:nvSpPr>
          <p:cNvPr id="3" name="Text Placeholder 2"/>
          <p:cNvSpPr>
            <a:spLocks noGrp="1"/>
          </p:cNvSpPr>
          <p:nvPr>
            <p:ph type="body" idx="1"/>
          </p:nvPr>
        </p:nvSpPr>
        <p:spPr>
          <a:xfrm>
            <a:off x="725621" y="1066800"/>
            <a:ext cx="5394960" cy="5257800"/>
          </a:xfrm>
        </p:spPr>
        <p:txBody>
          <a:bodyPr anchor="ctr"/>
          <a:lstStyle/>
          <a:p>
            <a:pPr marL="342900" indent="-342900">
              <a:buFont typeface="Arial" panose="020B0604020202020204" pitchFamily="34" charset="0"/>
              <a:buChar char="•"/>
            </a:pPr>
            <a:r>
              <a:rPr lang="en-US" sz="1800" b="0" dirty="0" smtClean="0">
                <a:latin typeface="+mj-lt"/>
              </a:rPr>
              <a:t>Dynamic, tailored &amp; affordable tool which has changed prospect identification </a:t>
            </a:r>
            <a:r>
              <a:rPr lang="en-US" sz="1800" b="0" dirty="0">
                <a:latin typeface="+mj-lt"/>
              </a:rPr>
              <a:t>and segmentation at Sunnybrook as a whole</a:t>
            </a:r>
          </a:p>
          <a:p>
            <a:pPr marL="342900" indent="-342900">
              <a:buFont typeface="Arial" panose="020B0604020202020204" pitchFamily="34" charset="0"/>
              <a:buChar char="•"/>
            </a:pPr>
            <a:endParaRPr lang="en-US" sz="1800" b="0" dirty="0">
              <a:latin typeface="+mj-lt"/>
            </a:endParaRPr>
          </a:p>
          <a:p>
            <a:pPr marL="342900" indent="-342900">
              <a:buFont typeface="Arial" panose="020B0604020202020204" pitchFamily="34" charset="0"/>
              <a:buChar char="•"/>
            </a:pPr>
            <a:r>
              <a:rPr lang="en-US" sz="1800" b="0" dirty="0">
                <a:latin typeface="+mj-lt"/>
              </a:rPr>
              <a:t>New prospects are backed by data</a:t>
            </a:r>
          </a:p>
          <a:p>
            <a:pPr marL="342900" indent="-342900">
              <a:buFont typeface="Arial" panose="020B0604020202020204" pitchFamily="34" charset="0"/>
              <a:buChar char="•"/>
            </a:pPr>
            <a:endParaRPr lang="en-US" sz="1800" b="0" dirty="0" smtClean="0">
              <a:latin typeface="+mj-lt"/>
            </a:endParaRPr>
          </a:p>
          <a:p>
            <a:pPr marL="342900" indent="-342900">
              <a:buFont typeface="Arial" panose="020B0604020202020204" pitchFamily="34" charset="0"/>
              <a:buChar char="•"/>
            </a:pPr>
            <a:r>
              <a:rPr lang="en-US" sz="1800" b="0" dirty="0" smtClean="0">
                <a:latin typeface="+mj-lt"/>
              </a:rPr>
              <a:t>Interactions with donors entered into the database influences L-I-A score</a:t>
            </a:r>
          </a:p>
          <a:p>
            <a:pPr marL="342900" indent="-342900">
              <a:buFont typeface="Arial" panose="020B0604020202020204" pitchFamily="34" charset="0"/>
              <a:buChar char="•"/>
            </a:pPr>
            <a:endParaRPr lang="en-US" sz="1800" b="0" dirty="0">
              <a:latin typeface="+mj-lt"/>
            </a:endParaRPr>
          </a:p>
          <a:p>
            <a:pPr marL="342900" indent="-342900">
              <a:buFont typeface="Arial" panose="020B0604020202020204" pitchFamily="34" charset="0"/>
              <a:buChar char="•"/>
            </a:pPr>
            <a:r>
              <a:rPr lang="en-US" sz="1800" b="0" dirty="0" smtClean="0">
                <a:latin typeface="+mj-lt"/>
              </a:rPr>
              <a:t>Challenges status quo &amp; research assumptions</a:t>
            </a:r>
          </a:p>
          <a:p>
            <a:pPr marL="342900" indent="-342900">
              <a:buFont typeface="Arial" panose="020B0604020202020204" pitchFamily="34" charset="0"/>
              <a:buChar char="•"/>
            </a:pPr>
            <a:endParaRPr lang="en-US" sz="1800" b="0" dirty="0">
              <a:latin typeface="+mj-lt"/>
            </a:endParaRPr>
          </a:p>
          <a:p>
            <a:pPr marL="342900" indent="-342900">
              <a:buFont typeface="Arial" panose="020B0604020202020204" pitchFamily="34" charset="0"/>
              <a:buChar char="•"/>
            </a:pPr>
            <a:r>
              <a:rPr lang="en-US" sz="1800" b="0" dirty="0" smtClean="0">
                <a:latin typeface="+mj-lt"/>
              </a:rPr>
              <a:t>Ability to decide which donors should require manual work by Research team</a:t>
            </a:r>
            <a:endParaRPr lang="en-US" sz="1800" b="0" dirty="0">
              <a:latin typeface="+mj-lt"/>
            </a:endParaRPr>
          </a:p>
          <a:p>
            <a:pPr marL="342900" indent="-342900">
              <a:buFont typeface="Arial" panose="020B0604020202020204" pitchFamily="34" charset="0"/>
              <a:buChar char="•"/>
            </a:pPr>
            <a:endParaRPr lang="en-CA" b="0" dirty="0">
              <a:latin typeface="+mj-lt"/>
            </a:endParaRPr>
          </a:p>
        </p:txBody>
      </p:sp>
      <p:pic>
        <p:nvPicPr>
          <p:cNvPr id="5" name="Picture 4"/>
          <p:cNvPicPr>
            <a:picLocks noChangeAspect="1"/>
          </p:cNvPicPr>
          <p:nvPr/>
        </p:nvPicPr>
        <p:blipFill rotWithShape="1">
          <a:blip r:embed="rId2"/>
          <a:srcRect l="23968" t="39383" r="63889" b="39594"/>
          <a:stretch/>
        </p:blipFill>
        <p:spPr>
          <a:xfrm>
            <a:off x="7696200" y="2614385"/>
            <a:ext cx="2220686" cy="2162629"/>
          </a:xfrm>
          <a:prstGeom prst="rect">
            <a:avLst/>
          </a:prstGeom>
        </p:spPr>
      </p:pic>
    </p:spTree>
    <p:extLst>
      <p:ext uri="{BB962C8B-B14F-4D97-AF65-F5344CB8AC3E}">
        <p14:creationId xmlns:p14="http://schemas.microsoft.com/office/powerpoint/2010/main" val="1502719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p:txBody>
          <a:bodyPr/>
          <a:lstStyle/>
          <a:p>
            <a:r>
              <a:rPr lang="en-US" sz="2400" dirty="0" smtClean="0"/>
              <a:t>Questions?</a:t>
            </a:r>
            <a:endParaRPr lang="en-CA" sz="2400" dirty="0"/>
          </a:p>
        </p:txBody>
      </p:sp>
      <p:sp>
        <p:nvSpPr>
          <p:cNvPr id="3" name="Text Placeholder 2"/>
          <p:cNvSpPr>
            <a:spLocks noGrp="1"/>
          </p:cNvSpPr>
          <p:nvPr>
            <p:ph type="body" sz="half" idx="14"/>
          </p:nvPr>
        </p:nvSpPr>
        <p:spPr/>
        <p:txBody>
          <a:bodyPr/>
          <a:lstStyle/>
          <a:p>
            <a:r>
              <a:rPr lang="en-US" dirty="0" smtClean="0"/>
              <a:t>Thank you!</a:t>
            </a:r>
            <a:endParaRPr lang="en-CA" dirty="0"/>
          </a:p>
        </p:txBody>
      </p:sp>
    </p:spTree>
    <p:extLst>
      <p:ext uri="{BB962C8B-B14F-4D97-AF65-F5344CB8AC3E}">
        <p14:creationId xmlns:p14="http://schemas.microsoft.com/office/powerpoint/2010/main" val="176183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there!</a:t>
            </a:r>
            <a:endParaRPr lang="en-CA" dirty="0"/>
          </a:p>
        </p:txBody>
      </p:sp>
      <p:sp>
        <p:nvSpPr>
          <p:cNvPr id="3" name="Text Placeholder 2"/>
          <p:cNvSpPr>
            <a:spLocks noGrp="1"/>
          </p:cNvSpPr>
          <p:nvPr>
            <p:ph type="body" idx="1"/>
          </p:nvPr>
        </p:nvSpPr>
        <p:spPr>
          <a:xfrm>
            <a:off x="609600" y="4114800"/>
            <a:ext cx="5394960" cy="1066800"/>
          </a:xfrm>
        </p:spPr>
        <p:txBody>
          <a:bodyPr/>
          <a:lstStyle/>
          <a:p>
            <a:pPr algn="ctr"/>
            <a:r>
              <a:rPr lang="en-US" sz="1800" dirty="0" smtClean="0"/>
              <a:t>David Duncan</a:t>
            </a:r>
          </a:p>
          <a:p>
            <a:pPr algn="ctr"/>
            <a:r>
              <a:rPr lang="en-US" sz="1800" b="0" dirty="0" smtClean="0"/>
              <a:t>Research Officer</a:t>
            </a:r>
          </a:p>
          <a:p>
            <a:pPr algn="ctr"/>
            <a:r>
              <a:rPr lang="en-US" sz="1800" b="0" dirty="0" smtClean="0"/>
              <a:t>david.duncan@sunnybrook.ca</a:t>
            </a:r>
            <a:endParaRPr lang="en-CA" sz="1800" b="0" dirty="0"/>
          </a:p>
        </p:txBody>
      </p:sp>
      <p:sp>
        <p:nvSpPr>
          <p:cNvPr id="7" name="Text Placeholder 2"/>
          <p:cNvSpPr>
            <a:spLocks noGrp="1"/>
          </p:cNvSpPr>
          <p:nvPr>
            <p:ph type="body" idx="1"/>
          </p:nvPr>
        </p:nvSpPr>
        <p:spPr>
          <a:xfrm>
            <a:off x="6110177" y="4114800"/>
            <a:ext cx="5394960" cy="1066800"/>
          </a:xfrm>
        </p:spPr>
        <p:txBody>
          <a:bodyPr/>
          <a:lstStyle/>
          <a:p>
            <a:pPr algn="ctr"/>
            <a:r>
              <a:rPr lang="en-US" sz="1800" dirty="0" smtClean="0"/>
              <a:t>Leslie Johnson</a:t>
            </a:r>
          </a:p>
          <a:p>
            <a:pPr algn="ctr"/>
            <a:r>
              <a:rPr lang="en-US" sz="1800" b="0" dirty="0" smtClean="0"/>
              <a:t>Research Officer</a:t>
            </a:r>
          </a:p>
          <a:p>
            <a:pPr algn="ctr"/>
            <a:r>
              <a:rPr lang="en-US" sz="1800" b="0" dirty="0"/>
              <a:t>l</a:t>
            </a:r>
            <a:r>
              <a:rPr lang="en-US" sz="1800" b="0" dirty="0" smtClean="0"/>
              <a:t>eslie.johnson@sunnybrook.ca</a:t>
            </a:r>
            <a:endParaRPr lang="en-CA" sz="1800" b="0" dirty="0"/>
          </a:p>
        </p:txBody>
      </p:sp>
      <p:pic>
        <p:nvPicPr>
          <p:cNvPr id="9" name="Picture 8"/>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7440302" y="1676400"/>
            <a:ext cx="2734709" cy="2225926"/>
          </a:xfrm>
          <a:prstGeom prst="rect">
            <a:avLst/>
          </a:prstGeom>
        </p:spPr>
      </p:pic>
    </p:spTree>
    <p:extLst>
      <p:ext uri="{BB962C8B-B14F-4D97-AF65-F5344CB8AC3E}">
        <p14:creationId xmlns:p14="http://schemas.microsoft.com/office/powerpoint/2010/main" val="3664414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9088" y="5801532"/>
            <a:ext cx="3886200" cy="990600"/>
          </a:xfrm>
          <a:prstGeom prst="rect">
            <a:avLst/>
          </a:prstGeom>
          <a:solidFill>
            <a:srgbClr val="7B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191000" y="5486400"/>
            <a:ext cx="3762376" cy="1143000"/>
          </a:xfrm>
          <a:prstGeom prst="rect">
            <a:avLst/>
          </a:prstGeom>
        </p:spPr>
      </p:pic>
    </p:spTree>
    <p:extLst>
      <p:ext uri="{BB962C8B-B14F-4D97-AF65-F5344CB8AC3E}">
        <p14:creationId xmlns:p14="http://schemas.microsoft.com/office/powerpoint/2010/main" val="788650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CA" dirty="0"/>
          </a:p>
        </p:txBody>
      </p:sp>
      <p:sp>
        <p:nvSpPr>
          <p:cNvPr id="8" name="Text Placeholder 2"/>
          <p:cNvSpPr>
            <a:spLocks noGrp="1"/>
          </p:cNvSpPr>
          <p:nvPr>
            <p:ph type="body" idx="1"/>
          </p:nvPr>
        </p:nvSpPr>
        <p:spPr>
          <a:xfrm>
            <a:off x="611124" y="1188720"/>
            <a:ext cx="6170676" cy="4358640"/>
          </a:xfrm>
        </p:spPr>
        <p:txBody>
          <a:bodyPr/>
          <a:lstStyle/>
          <a:p>
            <a:pPr marL="342900" indent="-342900">
              <a:buFont typeface="Arial" panose="020B0604020202020204" pitchFamily="34" charset="0"/>
              <a:buChar char="•"/>
            </a:pPr>
            <a:r>
              <a:rPr lang="en-US" b="0" dirty="0"/>
              <a:t>Objectives &amp; Key </a:t>
            </a:r>
            <a:r>
              <a:rPr lang="en-US" b="0" dirty="0" smtClean="0"/>
              <a:t>Learnings</a:t>
            </a:r>
            <a:br>
              <a:rPr lang="en-US" b="0" dirty="0" smtClean="0"/>
            </a:br>
            <a:endParaRPr lang="en-US" b="0" dirty="0"/>
          </a:p>
          <a:p>
            <a:pPr marL="342900" indent="-342900">
              <a:buFont typeface="Arial" panose="020B0604020202020204" pitchFamily="34" charset="0"/>
              <a:buChar char="•"/>
            </a:pPr>
            <a:r>
              <a:rPr lang="en-US" b="0" dirty="0"/>
              <a:t>Then &amp; Now: Prospect Research at </a:t>
            </a:r>
            <a:r>
              <a:rPr lang="en-US" b="0" dirty="0" smtClean="0"/>
              <a:t>Sunnybrook</a:t>
            </a:r>
            <a:br>
              <a:rPr lang="en-US" b="0" dirty="0" smtClean="0"/>
            </a:br>
            <a:endParaRPr lang="en-US" b="0" dirty="0"/>
          </a:p>
          <a:p>
            <a:pPr marL="342900" indent="-342900">
              <a:buFont typeface="Arial" panose="020B0604020202020204" pitchFamily="34" charset="0"/>
              <a:buChar char="•"/>
            </a:pPr>
            <a:r>
              <a:rPr lang="en-US" b="0" dirty="0"/>
              <a:t>Overview of </a:t>
            </a:r>
            <a:r>
              <a:rPr lang="en-US" b="0" dirty="0" smtClean="0"/>
              <a:t>LIA</a:t>
            </a:r>
            <a:br>
              <a:rPr lang="en-US" b="0" dirty="0" smtClean="0"/>
            </a:br>
            <a:endParaRPr lang="en-US" b="0" dirty="0"/>
          </a:p>
          <a:p>
            <a:pPr marL="342900" indent="-342900">
              <a:buFont typeface="Arial" panose="020B0604020202020204" pitchFamily="34" charset="0"/>
              <a:buChar char="•"/>
            </a:pPr>
            <a:r>
              <a:rPr lang="en-US" b="0" dirty="0"/>
              <a:t>Development Process &amp; </a:t>
            </a:r>
            <a:r>
              <a:rPr lang="en-US" b="0" dirty="0" smtClean="0"/>
              <a:t>Implementation</a:t>
            </a:r>
            <a:br>
              <a:rPr lang="en-US" b="0" dirty="0" smtClean="0"/>
            </a:br>
            <a:endParaRPr lang="en-US" b="0" dirty="0"/>
          </a:p>
          <a:p>
            <a:pPr marL="342900" indent="-342900">
              <a:buFont typeface="Arial" panose="020B0604020202020204" pitchFamily="34" charset="0"/>
              <a:buChar char="•"/>
            </a:pPr>
            <a:r>
              <a:rPr lang="en-US" b="0" dirty="0" smtClean="0"/>
              <a:t>Impact</a:t>
            </a:r>
            <a:br>
              <a:rPr lang="en-US" b="0" dirty="0" smtClean="0"/>
            </a:br>
            <a:endParaRPr lang="en-US" b="0" dirty="0"/>
          </a:p>
          <a:p>
            <a:pPr marL="342900" indent="-342900">
              <a:buFont typeface="Arial" panose="020B0604020202020204" pitchFamily="34" charset="0"/>
              <a:buChar char="•"/>
            </a:pPr>
            <a:r>
              <a:rPr lang="en-US" b="0" dirty="0"/>
              <a:t>Review &amp; Questions</a:t>
            </a:r>
            <a:endParaRPr lang="en-CA" b="0" dirty="0"/>
          </a:p>
          <a:p>
            <a:endParaRPr lang="en-CA" dirty="0"/>
          </a:p>
        </p:txBody>
      </p:sp>
      <p:pic>
        <p:nvPicPr>
          <p:cNvPr id="16" name="Picture 15"/>
          <p:cNvPicPr>
            <a:picLocks noChangeAspect="1"/>
          </p:cNvPicPr>
          <p:nvPr/>
        </p:nvPicPr>
        <p:blipFill rotWithShape="1">
          <a:blip r:embed="rId3"/>
          <a:srcRect l="22823" t="39560" r="62722" b="38800"/>
          <a:stretch/>
        </p:blipFill>
        <p:spPr>
          <a:xfrm>
            <a:off x="7924800" y="1886054"/>
            <a:ext cx="3124200" cy="2630907"/>
          </a:xfrm>
          <a:prstGeom prst="rect">
            <a:avLst/>
          </a:prstGeom>
        </p:spPr>
      </p:pic>
    </p:spTree>
    <p:extLst>
      <p:ext uri="{BB962C8B-B14F-4D97-AF65-F5344CB8AC3E}">
        <p14:creationId xmlns:p14="http://schemas.microsoft.com/office/powerpoint/2010/main" val="397894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Sunnybrook Health Sciences Centre &amp; Sunnybrook Foundation</a:t>
            </a:r>
            <a:endParaRPr lang="en-CA" dirty="0"/>
          </a:p>
        </p:txBody>
      </p:sp>
      <p:pic>
        <p:nvPicPr>
          <p:cNvPr id="8" name="Picture 7"/>
          <p:cNvPicPr>
            <a:picLocks noChangeAspect="1"/>
          </p:cNvPicPr>
          <p:nvPr/>
        </p:nvPicPr>
        <p:blipFill rotWithShape="1">
          <a:blip r:embed="rId3"/>
          <a:srcRect l="21342" t="32558" r="59984" b="35242"/>
          <a:stretch/>
        </p:blipFill>
        <p:spPr>
          <a:xfrm>
            <a:off x="9525000" y="1447800"/>
            <a:ext cx="1483715" cy="1439092"/>
          </a:xfrm>
          <a:prstGeom prst="rect">
            <a:avLst/>
          </a:prstGeom>
        </p:spPr>
      </p:pic>
      <p:pic>
        <p:nvPicPr>
          <p:cNvPr id="10" name="Picture 9"/>
          <p:cNvPicPr>
            <a:picLocks noChangeAspect="1"/>
          </p:cNvPicPr>
          <p:nvPr/>
        </p:nvPicPr>
        <p:blipFill rotWithShape="1">
          <a:blip r:embed="rId4"/>
          <a:srcRect l="22381" t="37791" r="62460" b="39570"/>
          <a:stretch/>
        </p:blipFill>
        <p:spPr>
          <a:xfrm>
            <a:off x="9519760" y="3145972"/>
            <a:ext cx="1494193" cy="1255230"/>
          </a:xfrm>
          <a:prstGeom prst="rect">
            <a:avLst/>
          </a:prstGeom>
        </p:spPr>
      </p:pic>
      <p:sp>
        <p:nvSpPr>
          <p:cNvPr id="12" name="Text Placeholder 2"/>
          <p:cNvSpPr>
            <a:spLocks noGrp="1"/>
          </p:cNvSpPr>
          <p:nvPr>
            <p:ph type="body" idx="1"/>
          </p:nvPr>
        </p:nvSpPr>
        <p:spPr>
          <a:xfrm>
            <a:off x="609600" y="966652"/>
            <a:ext cx="6170676" cy="4358640"/>
          </a:xfrm>
        </p:spPr>
        <p:txBody>
          <a:bodyPr/>
          <a:lstStyle/>
          <a:p>
            <a:pPr marL="342900" indent="-342900">
              <a:buFont typeface="Arial" panose="020B0604020202020204" pitchFamily="34" charset="0"/>
              <a:buChar char="•"/>
            </a:pPr>
            <a:r>
              <a:rPr lang="en-US" sz="1800" b="0" dirty="0" smtClean="0"/>
              <a:t>Sunnybrook Health Sciences Centre is one of Canada’s top-rated hospitals and research centres that provides 1.3 million patients with care annually</a:t>
            </a:r>
            <a:br>
              <a:rPr lang="en-US" sz="1800" b="0" dirty="0" smtClean="0"/>
            </a:br>
            <a:endParaRPr lang="en-US" sz="1800" b="0" dirty="0"/>
          </a:p>
          <a:p>
            <a:pPr marL="342900" indent="-342900">
              <a:buFont typeface="Arial" panose="020B0604020202020204" pitchFamily="34" charset="0"/>
              <a:buChar char="•"/>
            </a:pPr>
            <a:r>
              <a:rPr lang="en-US" sz="1800" b="0" dirty="0" smtClean="0"/>
              <a:t>Sunnybrook Foundation exists to raise funds in support of research, education and equipment initiatives at Sunnybrook Health Sciences Centre</a:t>
            </a:r>
          </a:p>
          <a:p>
            <a:pPr marL="800089" lvl="1" indent="-342900">
              <a:buFont typeface="Arial" panose="020B0604020202020204" pitchFamily="34" charset="0"/>
              <a:buChar char="•"/>
            </a:pPr>
            <a:r>
              <a:rPr lang="en-US" sz="1600" b="0" dirty="0" smtClean="0"/>
              <a:t>Raised $72M in FY23/24 from 54,000 donors</a:t>
            </a:r>
          </a:p>
          <a:p>
            <a:pPr marL="800089" lvl="1" indent="-342900">
              <a:buFont typeface="Arial" panose="020B0604020202020204" pitchFamily="34" charset="0"/>
              <a:buChar char="•"/>
            </a:pPr>
            <a:r>
              <a:rPr lang="en-US" sz="1600" b="0" dirty="0" smtClean="0"/>
              <a:t>1.6M+ constituent records</a:t>
            </a:r>
          </a:p>
          <a:p>
            <a:pPr marL="800089" lvl="1" indent="-342900">
              <a:buFont typeface="Arial" panose="020B0604020202020204" pitchFamily="34" charset="0"/>
              <a:buChar char="•"/>
            </a:pPr>
            <a:r>
              <a:rPr lang="en-US" sz="1600" b="0" dirty="0" smtClean="0"/>
              <a:t>Research team supports 15 </a:t>
            </a:r>
            <a:r>
              <a:rPr lang="en-US" sz="1600" b="0" dirty="0">
                <a:cs typeface="ＭＳ Ｐゴシック" charset="0"/>
              </a:rPr>
              <a:t>Major Gift frontline fundraisers</a:t>
            </a:r>
            <a:endParaRPr lang="en-CA" sz="1600" b="0" dirty="0">
              <a:cs typeface="ＭＳ Ｐゴシック" charset="0"/>
            </a:endParaRPr>
          </a:p>
          <a:p>
            <a:pPr marL="800089" lvl="1" indent="-342900">
              <a:buFont typeface="Arial" panose="020B0604020202020204" pitchFamily="34" charset="0"/>
              <a:buChar char="•"/>
            </a:pPr>
            <a:endParaRPr lang="en-US" b="0" dirty="0"/>
          </a:p>
          <a:p>
            <a:endParaRPr lang="en-CA" dirty="0"/>
          </a:p>
        </p:txBody>
      </p:sp>
    </p:spTree>
    <p:extLst>
      <p:ext uri="{BB962C8B-B14F-4D97-AF65-F5344CB8AC3E}">
        <p14:creationId xmlns:p14="http://schemas.microsoft.com/office/powerpoint/2010/main" val="1266581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a:t>
            </a:r>
            <a:endParaRPr lang="en-CA" dirty="0"/>
          </a:p>
        </p:txBody>
      </p:sp>
      <p:sp>
        <p:nvSpPr>
          <p:cNvPr id="4" name="Text Placeholder 3"/>
          <p:cNvSpPr>
            <a:spLocks noGrp="1"/>
          </p:cNvSpPr>
          <p:nvPr>
            <p:ph type="body" sz="half" idx="2"/>
          </p:nvPr>
        </p:nvSpPr>
        <p:spPr>
          <a:xfrm>
            <a:off x="685800" y="1447800"/>
            <a:ext cx="7467600" cy="3474358"/>
          </a:xfrm>
        </p:spPr>
        <p:txBody>
          <a:bodyPr/>
          <a:lstStyle/>
          <a:p>
            <a:pPr marL="285750" lvl="1" indent="-285750">
              <a:buFont typeface="Arial" panose="020B0604020202020204" pitchFamily="34" charset="0"/>
              <a:buChar char="•"/>
            </a:pPr>
            <a:r>
              <a:rPr lang="en-US" sz="1800" dirty="0">
                <a:cs typeface="ＭＳ Ｐゴシック" charset="0"/>
              </a:rPr>
              <a:t>Understand Sunnybrook’s collaborative and affordable approach to creating a new ratings </a:t>
            </a:r>
            <a:r>
              <a:rPr lang="en-US" sz="1800" dirty="0" smtClean="0">
                <a:cs typeface="ＭＳ Ｐゴシック" charset="0"/>
              </a:rPr>
              <a:t>system</a:t>
            </a:r>
            <a:br>
              <a:rPr lang="en-US" sz="1800" dirty="0" smtClean="0">
                <a:cs typeface="ＭＳ Ｐゴシック" charset="0"/>
              </a:rPr>
            </a:br>
            <a:endParaRPr lang="en-US" sz="1800" dirty="0"/>
          </a:p>
          <a:p>
            <a:pPr marL="285750" lvl="1" indent="-285750">
              <a:buFont typeface="Arial" panose="020B0604020202020204" pitchFamily="34" charset="0"/>
              <a:buChar char="•"/>
            </a:pPr>
            <a:r>
              <a:rPr lang="en-US" sz="1800" dirty="0">
                <a:cs typeface="ＭＳ Ｐゴシック" charset="0"/>
              </a:rPr>
              <a:t>Differentiate between “typical” rating systems and this new dynamic system which uses internal and proprietary data</a:t>
            </a:r>
          </a:p>
          <a:p>
            <a:pPr marL="285750" lvl="1" indent="-285750">
              <a:buFont typeface="Arial" panose="020B0604020202020204" pitchFamily="34" charset="0"/>
              <a:buChar char="•"/>
            </a:pPr>
            <a:endParaRPr lang="en-CA" sz="1800" dirty="0">
              <a:cs typeface="ＭＳ Ｐゴシック" charset="0"/>
            </a:endParaRPr>
          </a:p>
          <a:p>
            <a:pPr marL="285750" lvl="1" indent="-285750">
              <a:buFont typeface="Arial" panose="020B0604020202020204" pitchFamily="34" charset="0"/>
              <a:buChar char="•"/>
            </a:pPr>
            <a:r>
              <a:rPr lang="en-US" sz="1800" dirty="0">
                <a:cs typeface="ＭＳ Ｐゴシック" charset="0"/>
              </a:rPr>
              <a:t>Learn how the new system was implemented and the many ways it is being used</a:t>
            </a:r>
          </a:p>
          <a:p>
            <a:pPr marL="285750" lvl="1" indent="-285750">
              <a:buFont typeface="Arial" panose="020B0604020202020204" pitchFamily="34" charset="0"/>
              <a:buChar char="•"/>
            </a:pPr>
            <a:endParaRPr lang="en-CA" sz="1800" dirty="0">
              <a:cs typeface="ＭＳ Ｐゴシック" charset="0"/>
            </a:endParaRPr>
          </a:p>
          <a:p>
            <a:pPr marL="285750" lvl="1" indent="-285750">
              <a:buFont typeface="Arial" panose="020B0604020202020204" pitchFamily="34" charset="0"/>
              <a:buChar char="•"/>
            </a:pPr>
            <a:r>
              <a:rPr lang="en-US" sz="1800" dirty="0">
                <a:cs typeface="ＭＳ Ｐゴシック" charset="0"/>
              </a:rPr>
              <a:t>Come away with real examples of how LIA has helped in surfacing prospects</a:t>
            </a:r>
            <a:endParaRPr lang="en-CA" sz="1800" dirty="0">
              <a:cs typeface="ＭＳ Ｐゴシック" charset="0"/>
            </a:endParaRPr>
          </a:p>
          <a:p>
            <a:endParaRPr lang="en-CA" dirty="0"/>
          </a:p>
        </p:txBody>
      </p:sp>
      <p:pic>
        <p:nvPicPr>
          <p:cNvPr id="7" name="Picture 6"/>
          <p:cNvPicPr>
            <a:picLocks noChangeAspect="1"/>
          </p:cNvPicPr>
          <p:nvPr/>
        </p:nvPicPr>
        <p:blipFill rotWithShape="1">
          <a:blip r:embed="rId3"/>
          <a:srcRect l="24047" t="39383" r="63016" b="40017"/>
          <a:stretch/>
        </p:blipFill>
        <p:spPr>
          <a:xfrm>
            <a:off x="9220200" y="1931380"/>
            <a:ext cx="2286502" cy="2048032"/>
          </a:xfrm>
          <a:prstGeom prst="rect">
            <a:avLst/>
          </a:prstGeom>
        </p:spPr>
      </p:pic>
    </p:spTree>
    <p:extLst>
      <p:ext uri="{BB962C8B-B14F-4D97-AF65-F5344CB8AC3E}">
        <p14:creationId xmlns:p14="http://schemas.microsoft.com/office/powerpoint/2010/main" val="2917812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Upon a Time at Sunnybrook Foundation….</a:t>
            </a:r>
            <a:endParaRPr lang="en-CA" dirty="0"/>
          </a:p>
        </p:txBody>
      </p:sp>
      <p:pic>
        <p:nvPicPr>
          <p:cNvPr id="5" name="Picture 2" descr="4 Tips for Finding the Needle in Your Hays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673430"/>
            <a:ext cx="3863340" cy="2215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half" idx="2"/>
          </p:nvPr>
        </p:nvSpPr>
        <p:spPr>
          <a:xfrm>
            <a:off x="701040" y="1371600"/>
            <a:ext cx="5394960" cy="2819400"/>
          </a:xfrm>
        </p:spPr>
        <p:txBody>
          <a:bodyPr/>
          <a:lstStyle/>
          <a:p>
            <a:pPr marL="342900" indent="-342900">
              <a:buFont typeface="Arial" panose="020B0604020202020204" pitchFamily="34" charset="0"/>
              <a:buChar char="•"/>
            </a:pPr>
            <a:r>
              <a:rPr lang="en-US" sz="1800" dirty="0"/>
              <a:t>High value </a:t>
            </a:r>
            <a:r>
              <a:rPr lang="en-US" sz="1800" dirty="0" smtClean="0"/>
              <a:t>donors were hiding </a:t>
            </a:r>
            <a:r>
              <a:rPr lang="en-US" sz="1800" dirty="0"/>
              <a:t>in plain sight among donor </a:t>
            </a:r>
            <a:r>
              <a:rPr lang="en-US" sz="1800" dirty="0" smtClean="0"/>
              <a:t>pool for all portfolios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smtClean="0"/>
              <a:t>Prospect ID was static &amp; manual, heavily reliant on Research team</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smtClean="0"/>
              <a:t>Challenge for fundraisers to identify which prospects to prioritize within their portfolios</a:t>
            </a:r>
          </a:p>
          <a:p>
            <a:endParaRPr lang="en-US" sz="2000" dirty="0" smtClean="0">
              <a:solidFill>
                <a:srgbClr val="005B9C"/>
              </a:solidFill>
            </a:endParaRPr>
          </a:p>
          <a:p>
            <a:endParaRPr lang="en-US" sz="2000" dirty="0">
              <a:solidFill>
                <a:srgbClr val="005B9C"/>
              </a:solidFill>
            </a:endParaRPr>
          </a:p>
          <a:p>
            <a:endParaRPr lang="en-US" sz="2000" dirty="0">
              <a:solidFill>
                <a:srgbClr val="005B9C"/>
              </a:solidFill>
            </a:endParaRPr>
          </a:p>
          <a:p>
            <a:endParaRPr lang="en-US" dirty="0">
              <a:solidFill>
                <a:srgbClr val="005B9C"/>
              </a:solidFill>
            </a:endParaRPr>
          </a:p>
          <a:p>
            <a:endParaRPr lang="en-US" dirty="0"/>
          </a:p>
          <a:p>
            <a:endParaRPr lang="en-CA" dirty="0"/>
          </a:p>
        </p:txBody>
      </p:sp>
    </p:spTree>
    <p:extLst>
      <p:ext uri="{BB962C8B-B14F-4D97-AF65-F5344CB8AC3E}">
        <p14:creationId xmlns:p14="http://schemas.microsoft.com/office/powerpoint/2010/main" val="2910771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If…</a:t>
            </a:r>
            <a:endParaRPr lang="en-CA" dirty="0"/>
          </a:p>
        </p:txBody>
      </p:sp>
      <p:pic>
        <p:nvPicPr>
          <p:cNvPr id="13" name="Picture 12" descr="Big Ideas and the Relevant Classroom – Copy / Paste by Peter Papp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447800"/>
            <a:ext cx="5486400" cy="3664916"/>
          </a:xfrm>
          <a:prstGeom prst="rect">
            <a:avLst/>
          </a:prstGeom>
        </p:spPr>
      </p:pic>
    </p:spTree>
    <p:extLst>
      <p:ext uri="{BB962C8B-B14F-4D97-AF65-F5344CB8AC3E}">
        <p14:creationId xmlns:p14="http://schemas.microsoft.com/office/powerpoint/2010/main" val="73253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L-I-A</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0"/>
            <a:ext cx="3200400" cy="41181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524000"/>
            <a:ext cx="3480460" cy="4118161"/>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376" y="1524000"/>
            <a:ext cx="3065024" cy="4110095"/>
          </a:xfrm>
          <a:prstGeom prst="rect">
            <a:avLst/>
          </a:prstGeom>
        </p:spPr>
      </p:pic>
    </p:spTree>
    <p:extLst>
      <p:ext uri="{BB962C8B-B14F-4D97-AF65-F5344CB8AC3E}">
        <p14:creationId xmlns:p14="http://schemas.microsoft.com/office/powerpoint/2010/main" val="194826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Development Process: Mixing Art with Science</a:t>
            </a:r>
            <a:endParaRPr lang="en-CA" dirty="0"/>
          </a:p>
        </p:txBody>
      </p:sp>
      <p:sp>
        <p:nvSpPr>
          <p:cNvPr id="28" name="Rounded Rectangle 27"/>
          <p:cNvSpPr/>
          <p:nvPr/>
        </p:nvSpPr>
        <p:spPr>
          <a:xfrm>
            <a:off x="8672104" y="2191015"/>
            <a:ext cx="2834095" cy="3600185"/>
          </a:xfrm>
          <a:prstGeom prst="roundRect">
            <a:avLst>
              <a:gd name="adj" fmla="val 10000"/>
            </a:avLst>
          </a:prstGeom>
          <a:solidFill>
            <a:srgbClr val="FFFFFF">
              <a:alpha val="90000"/>
              <a:hueOff val="0"/>
              <a:satOff val="0"/>
              <a:lumOff val="0"/>
              <a:alphaOff val="0"/>
            </a:srgbClr>
          </a:solidFill>
          <a:ln w="25400" cap="flat" cmpd="sng" algn="ctr">
            <a:solidFill>
              <a:srgbClr val="3C78D8">
                <a:lumMod val="75000"/>
              </a:srgbClr>
            </a:solidFill>
            <a:prstDash val="solid"/>
          </a:ln>
          <a:effectLst/>
        </p:spPr>
      </p:sp>
      <p:sp>
        <p:nvSpPr>
          <p:cNvPr id="29" name="Rounded Rectangle 4"/>
          <p:cNvSpPr/>
          <p:nvPr/>
        </p:nvSpPr>
        <p:spPr>
          <a:xfrm>
            <a:off x="8713312" y="2813906"/>
            <a:ext cx="2690061" cy="3097617"/>
          </a:xfrm>
          <a:prstGeom prst="rect">
            <a:avLst/>
          </a:prstGeom>
          <a:noFill/>
          <a:ln>
            <a:noFill/>
          </a:ln>
          <a:effectLst/>
        </p:spPr>
        <p:txBody>
          <a:bodyPr spcFirstLastPara="0" vert="horz" wrap="square" lIns="123825" tIns="123825" rIns="123825" bIns="123825" numCol="1" spcCol="1270" anchor="t" anchorCtr="0">
            <a:noAutofit/>
          </a:bodyPr>
          <a:lstStyle/>
          <a:p>
            <a:pPr marL="57150" marR="0" lvl="1" indent="-57150" defTabSz="488950" eaLnBrk="1" fontAlgn="auto" latinLnBrk="0" hangingPunct="1">
              <a:lnSpc>
                <a:spcPct val="90000"/>
              </a:lnSpc>
              <a:spcBef>
                <a:spcPct val="0"/>
              </a:spcBef>
              <a:spcAft>
                <a:spcPct val="15000"/>
              </a:spcAft>
              <a:buClrTx/>
              <a:buSzTx/>
              <a:buFont typeface="Arial"/>
              <a:buChar char="••"/>
              <a:tabLst/>
              <a:defRPr/>
            </a:pPr>
            <a:endParaRPr kumimoji="0" lang="en-CA" sz="12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L="0" marR="0" lvl="1" defTabSz="488950" eaLnBrk="1" fontAlgn="auto" latinLnBrk="0" hangingPunct="1">
              <a:lnSpc>
                <a:spcPct val="90000"/>
              </a:lnSpc>
              <a:spcBef>
                <a:spcPct val="0"/>
              </a:spcBef>
              <a:spcAft>
                <a:spcPct val="15000"/>
              </a:spcAft>
              <a:buClrTx/>
              <a:buSzTx/>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Develop scoring algorithm based on data criteria and weighting supported by </a:t>
            </a:r>
            <a:r>
              <a:rPr kumimoji="0" lang="en-US" sz="1600" b="1" i="0" u="none" strike="noStrike" kern="1200" cap="none" spc="0" normalizeH="0" baseline="0" noProof="0" dirty="0" smtClean="0">
                <a:ln>
                  <a:noFill/>
                </a:ln>
                <a:solidFill>
                  <a:srgbClr val="005B9C"/>
                </a:solidFill>
                <a:effectLst/>
                <a:uLnTx/>
                <a:uFillTx/>
                <a:latin typeface="Arial" panose="020B0604020202020204"/>
                <a:ea typeface="+mn-ea"/>
                <a:cs typeface="+mn-cs"/>
              </a:rPr>
              <a:t>both business and data observations </a:t>
            </a:r>
            <a:endParaRPr kumimoji="0" lang="en-CA" sz="1600" b="1" i="0" u="none" strike="noStrike" kern="1200" cap="none" spc="0" normalizeH="0" baseline="0" noProof="0" dirty="0" smtClean="0">
              <a:ln>
                <a:noFill/>
              </a:ln>
              <a:solidFill>
                <a:srgbClr val="005B9C"/>
              </a:solidFill>
              <a:effectLst/>
              <a:uLnTx/>
              <a:uFillTx/>
              <a:latin typeface="Arial" panose="020B0604020202020204"/>
              <a:ea typeface="+mn-ea"/>
              <a:cs typeface="+mn-cs"/>
            </a:endParaRPr>
          </a:p>
          <a:p>
            <a:pPr marL="57150" marR="0" lvl="1" indent="-57150" defTabSz="488950" eaLnBrk="1" fontAlgn="auto" latinLnBrk="0" hangingPunct="1">
              <a:lnSpc>
                <a:spcPct val="90000"/>
              </a:lnSpc>
              <a:spcBef>
                <a:spcPct val="0"/>
              </a:spcBef>
              <a:spcAft>
                <a:spcPct val="15000"/>
              </a:spcAft>
              <a:buClrTx/>
              <a:buSzTx/>
              <a:buFont typeface="Arial"/>
              <a:buChar char="••"/>
              <a:tabLst/>
              <a:defRPr/>
            </a:pPr>
            <a:endParaRPr kumimoji="0" lang="en-CA" sz="16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L="0" marR="0" lvl="1" defTabSz="488950" eaLnBrk="1" fontAlgn="auto" latinLnBrk="0" hangingPunct="1">
              <a:lnSpc>
                <a:spcPct val="90000"/>
              </a:lnSpc>
              <a:spcBef>
                <a:spcPct val="0"/>
              </a:spcBef>
              <a:spcAft>
                <a:spcPct val="15000"/>
              </a:spcAft>
              <a:buClrTx/>
              <a:buSzTx/>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User testing, validating, revision, and roll-out</a:t>
            </a:r>
            <a:endParaRPr kumimoji="0" lang="en-CA" sz="16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p:txBody>
      </p:sp>
      <p:grpSp>
        <p:nvGrpSpPr>
          <p:cNvPr id="17" name="Group 16"/>
          <p:cNvGrpSpPr/>
          <p:nvPr/>
        </p:nvGrpSpPr>
        <p:grpSpPr>
          <a:xfrm>
            <a:off x="4793252" y="2191015"/>
            <a:ext cx="2834095" cy="3774556"/>
            <a:chOff x="2262756" y="847922"/>
            <a:chExt cx="2098548" cy="2429480"/>
          </a:xfrm>
        </p:grpSpPr>
        <p:sp>
          <p:nvSpPr>
            <p:cNvPr id="26" name="Rounded Rectangle 25"/>
            <p:cNvSpPr/>
            <p:nvPr/>
          </p:nvSpPr>
          <p:spPr>
            <a:xfrm>
              <a:off x="2262756" y="847922"/>
              <a:ext cx="2098548" cy="2317247"/>
            </a:xfrm>
            <a:prstGeom prst="roundRect">
              <a:avLst>
                <a:gd name="adj" fmla="val 10000"/>
              </a:avLst>
            </a:prstGeom>
            <a:solidFill>
              <a:srgbClr val="FFFFFF">
                <a:alpha val="90000"/>
                <a:hueOff val="0"/>
                <a:satOff val="0"/>
                <a:lumOff val="0"/>
                <a:alphaOff val="0"/>
              </a:srgbClr>
            </a:solidFill>
            <a:ln w="25400" cap="flat" cmpd="sng" algn="ctr">
              <a:solidFill>
                <a:srgbClr val="3C78D8">
                  <a:lumMod val="75000"/>
                </a:srgbClr>
              </a:solidFill>
              <a:prstDash val="solid"/>
            </a:ln>
            <a:effectLst/>
          </p:spPr>
        </p:sp>
        <p:sp>
          <p:nvSpPr>
            <p:cNvPr id="27" name="Rounded Rectangle 4"/>
            <p:cNvSpPr/>
            <p:nvPr/>
          </p:nvSpPr>
          <p:spPr>
            <a:xfrm>
              <a:off x="2316081" y="1283631"/>
              <a:ext cx="1991896" cy="1993771"/>
            </a:xfrm>
            <a:prstGeom prst="rect">
              <a:avLst/>
            </a:prstGeom>
            <a:noFill/>
            <a:ln>
              <a:noFill/>
            </a:ln>
            <a:effectLst/>
          </p:spPr>
          <p:txBody>
            <a:bodyPr spcFirstLastPara="0" vert="horz" wrap="square" lIns="123825" tIns="123825" rIns="123825" bIns="123825" numCol="1" spcCol="1270" anchor="t" anchorCtr="0">
              <a:noAutofit/>
            </a:bodyPr>
            <a:lstStyle/>
            <a:p>
              <a:pPr marL="57150" marR="0" lvl="1" indent="-57150" defTabSz="488950" eaLnBrk="1" fontAlgn="auto" latinLnBrk="0" hangingPunct="1">
                <a:lnSpc>
                  <a:spcPct val="90000"/>
                </a:lnSpc>
                <a:spcBef>
                  <a:spcPct val="0"/>
                </a:spcBef>
                <a:spcAft>
                  <a:spcPct val="15000"/>
                </a:spcAft>
                <a:buClrTx/>
                <a:buSzTx/>
                <a:buFont typeface="Arial"/>
                <a:buChar char="••"/>
                <a:tabLst/>
                <a:defRPr/>
              </a:pPr>
              <a:endParaRPr kumimoji="0" lang="en-CA" sz="16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L="0" marR="0" lvl="1" defTabSz="488950" eaLnBrk="1" fontAlgn="auto" latinLnBrk="0" hangingPunct="1">
                <a:lnSpc>
                  <a:spcPct val="90000"/>
                </a:lnSpc>
                <a:spcBef>
                  <a:spcPct val="0"/>
                </a:spcBef>
                <a:spcAft>
                  <a:spcPct val="15000"/>
                </a:spcAft>
                <a:buClrTx/>
                <a:buSzTx/>
                <a:tabLst/>
                <a:defRPr/>
              </a:pPr>
              <a:r>
                <a:rPr lang="en-US" sz="1600" dirty="0" smtClean="0">
                  <a:solidFill>
                    <a:srgbClr val="000000"/>
                  </a:solidFill>
                  <a:latin typeface="Arial" panose="020B0604020202020204"/>
                  <a:ea typeface="+mn-ea"/>
                </a:rPr>
                <a:t>Two </a:t>
              </a: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workshops to assign weighting to each data point based on </a:t>
              </a:r>
              <a:r>
                <a:rPr kumimoji="0" lang="en-US" sz="1600" b="1" i="0" u="none" strike="noStrike" kern="1200" cap="none" spc="0" normalizeH="0" baseline="0" noProof="0" dirty="0" smtClean="0">
                  <a:ln>
                    <a:noFill/>
                  </a:ln>
                  <a:solidFill>
                    <a:srgbClr val="005B9C"/>
                  </a:solidFill>
                  <a:effectLst/>
                  <a:uLnTx/>
                  <a:uFillTx/>
                  <a:latin typeface="Arial" panose="020B0604020202020204"/>
                  <a:ea typeface="+mn-ea"/>
                  <a:cs typeface="+mn-cs"/>
                </a:rPr>
                <a:t>the working group’s </a:t>
              </a: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observations and experience</a:t>
              </a:r>
              <a:endParaRPr kumimoji="0" lang="en-CA" sz="16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L="57150" marR="0" lvl="1" indent="-57150" defTabSz="488950" eaLnBrk="1" fontAlgn="auto" latinLnBrk="0" hangingPunct="1">
                <a:lnSpc>
                  <a:spcPct val="90000"/>
                </a:lnSpc>
                <a:spcBef>
                  <a:spcPct val="0"/>
                </a:spcBef>
                <a:spcAft>
                  <a:spcPct val="15000"/>
                </a:spcAft>
                <a:buClrTx/>
                <a:buSzTx/>
                <a:buFont typeface="Arial"/>
                <a:buChar char="••"/>
                <a:tabLst/>
                <a:defRPr/>
              </a:pPr>
              <a:endParaRPr kumimoji="0" lang="en-CA" sz="16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L="0" marR="0" lvl="1" defTabSz="488950" eaLnBrk="1" fontAlgn="auto" latinLnBrk="0" hangingPunct="1">
                <a:lnSpc>
                  <a:spcPct val="90000"/>
                </a:lnSpc>
                <a:spcBef>
                  <a:spcPct val="0"/>
                </a:spcBef>
                <a:spcAft>
                  <a:spcPct val="15000"/>
                </a:spcAft>
                <a:buClrTx/>
                <a:buSzTx/>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Weighting of each data point is quantified by </a:t>
              </a:r>
              <a:r>
                <a:rPr kumimoji="0" lang="en-US" sz="1600" b="1" i="0" u="none" strike="noStrike" kern="1200" cap="none" spc="0" normalizeH="0" baseline="0" noProof="0" dirty="0" smtClean="0">
                  <a:ln>
                    <a:noFill/>
                  </a:ln>
                  <a:solidFill>
                    <a:srgbClr val="005B9C"/>
                  </a:solidFill>
                  <a:effectLst/>
                  <a:uLnTx/>
                  <a:uFillTx/>
                  <a:latin typeface="Arial" panose="020B0604020202020204"/>
                  <a:ea typeface="+mn-ea"/>
                  <a:cs typeface="+mn-cs"/>
                </a:rPr>
                <a:t>data analysis</a:t>
              </a:r>
              <a:endParaRPr kumimoji="0" lang="en-CA" sz="1600" b="1" i="0" u="none" strike="noStrike" kern="1200" cap="none" spc="0" normalizeH="0" baseline="0" noProof="0" dirty="0" smtClean="0">
                <a:ln>
                  <a:noFill/>
                </a:ln>
                <a:solidFill>
                  <a:srgbClr val="005B9C"/>
                </a:solidFill>
                <a:effectLst/>
                <a:uLnTx/>
                <a:uFillTx/>
                <a:latin typeface="Arial" panose="020B0604020202020204"/>
                <a:ea typeface="+mn-ea"/>
                <a:cs typeface="+mn-cs"/>
              </a:endParaRPr>
            </a:p>
          </p:txBody>
        </p:sp>
      </p:grpSp>
      <p:sp>
        <p:nvSpPr>
          <p:cNvPr id="18" name="Rounded Rectangle 6"/>
          <p:cNvSpPr/>
          <p:nvPr/>
        </p:nvSpPr>
        <p:spPr>
          <a:xfrm>
            <a:off x="5179871" y="1447802"/>
            <a:ext cx="2124118" cy="1420153"/>
          </a:xfrm>
          <a:prstGeom prst="rect">
            <a:avLst/>
          </a:prstGeom>
          <a:solidFill>
            <a:srgbClr val="7BC143"/>
          </a:solidFill>
          <a:ln>
            <a:noFill/>
          </a:ln>
          <a:effectLst/>
        </p:spPr>
        <p:txBody>
          <a:bodyPr spcFirstLastPara="0" vert="horz" wrap="square" lIns="20955" tIns="13970" rIns="20955" bIns="1397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a:ea typeface="+mn-ea"/>
                <a:cs typeface="+mn-cs"/>
              </a:rPr>
              <a:t>2. Determine weighting of each data point</a:t>
            </a:r>
          </a:p>
        </p:txBody>
      </p:sp>
      <p:grpSp>
        <p:nvGrpSpPr>
          <p:cNvPr id="19" name="Group 18"/>
          <p:cNvGrpSpPr/>
          <p:nvPr/>
        </p:nvGrpSpPr>
        <p:grpSpPr>
          <a:xfrm>
            <a:off x="945208" y="2191015"/>
            <a:ext cx="2834095" cy="3687371"/>
            <a:chOff x="2262756" y="847922"/>
            <a:chExt cx="2098548" cy="2373364"/>
          </a:xfrm>
        </p:grpSpPr>
        <p:sp>
          <p:nvSpPr>
            <p:cNvPr id="24" name="Rounded Rectangle 23"/>
            <p:cNvSpPr/>
            <p:nvPr/>
          </p:nvSpPr>
          <p:spPr>
            <a:xfrm>
              <a:off x="2262756" y="847922"/>
              <a:ext cx="2098548" cy="2317247"/>
            </a:xfrm>
            <a:prstGeom prst="roundRect">
              <a:avLst>
                <a:gd name="adj" fmla="val 10000"/>
              </a:avLst>
            </a:prstGeom>
            <a:solidFill>
              <a:srgbClr val="FFFFFF">
                <a:alpha val="90000"/>
                <a:hueOff val="0"/>
                <a:satOff val="0"/>
                <a:lumOff val="0"/>
                <a:alphaOff val="0"/>
              </a:srgbClr>
            </a:solidFill>
            <a:ln w="25400" cap="flat" cmpd="sng" algn="ctr">
              <a:solidFill>
                <a:srgbClr val="3C78D8">
                  <a:lumMod val="75000"/>
                </a:srgbClr>
              </a:solidFill>
              <a:prstDash val="solid"/>
            </a:ln>
            <a:effectLst/>
          </p:spPr>
        </p:sp>
        <p:sp>
          <p:nvSpPr>
            <p:cNvPr id="25" name="Rounded Rectangle 4"/>
            <p:cNvSpPr/>
            <p:nvPr/>
          </p:nvSpPr>
          <p:spPr>
            <a:xfrm>
              <a:off x="2316081" y="1227515"/>
              <a:ext cx="1991896" cy="1993771"/>
            </a:xfrm>
            <a:prstGeom prst="rect">
              <a:avLst/>
            </a:prstGeom>
            <a:noFill/>
            <a:ln>
              <a:noFill/>
            </a:ln>
            <a:effectLst/>
          </p:spPr>
          <p:txBody>
            <a:bodyPr spcFirstLastPara="0" vert="horz" wrap="square" lIns="123825" tIns="123825" rIns="123825" bIns="123825" numCol="1" spcCol="1270" anchor="t" anchorCtr="0">
              <a:noAutofit/>
            </a:bodyPr>
            <a:lstStyle/>
            <a:p>
              <a:pPr marL="57150" marR="0" lvl="1" indent="-57150" defTabSz="488950" eaLnBrk="1" fontAlgn="auto" latinLnBrk="0" hangingPunct="1">
                <a:lnSpc>
                  <a:spcPct val="90000"/>
                </a:lnSpc>
                <a:spcBef>
                  <a:spcPct val="0"/>
                </a:spcBef>
                <a:spcAft>
                  <a:spcPct val="15000"/>
                </a:spcAft>
                <a:buClrTx/>
                <a:buSzTx/>
                <a:buFont typeface="Arial"/>
                <a:buChar char="••"/>
                <a:tabLst/>
                <a:defRPr/>
              </a:pPr>
              <a:endParaRPr kumimoji="0" lang="en-CA" sz="11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L="0" marR="0" lvl="1" defTabSz="488950" eaLnBrk="1" fontAlgn="auto" latinLnBrk="0" hangingPunct="1">
                <a:lnSpc>
                  <a:spcPct val="90000"/>
                </a:lnSpc>
                <a:spcBef>
                  <a:spcPct val="0"/>
                </a:spcBef>
                <a:spcAft>
                  <a:spcPct val="15000"/>
                </a:spcAft>
                <a:buClrTx/>
                <a:buSzTx/>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Four discovery workshops to identify data points </a:t>
              </a:r>
              <a:r>
                <a:rPr kumimoji="0" lang="en-US" sz="1600" b="1" i="0" u="none" strike="noStrike" kern="1200" cap="none" spc="0" normalizeH="0" baseline="0" noProof="0" dirty="0" smtClean="0">
                  <a:ln>
                    <a:noFill/>
                  </a:ln>
                  <a:solidFill>
                    <a:srgbClr val="005B9C"/>
                  </a:solidFill>
                  <a:effectLst/>
                  <a:uLnTx/>
                  <a:uFillTx/>
                  <a:latin typeface="Arial" panose="020B0604020202020204"/>
                  <a:ea typeface="+mn-ea"/>
                  <a:cs typeface="+mn-cs"/>
                </a:rPr>
                <a:t>the working group</a:t>
              </a:r>
              <a:r>
                <a:rPr kumimoji="0" lang="en-US" sz="1600" b="1" i="0" u="none" strike="noStrike" kern="1200" cap="none" spc="0" normalizeH="0" baseline="0" noProof="0" dirty="0" smtClean="0">
                  <a:ln>
                    <a:noFill/>
                  </a:ln>
                  <a:solidFill>
                    <a:srgbClr val="3C78D8">
                      <a:lumMod val="75000"/>
                    </a:srgbClr>
                  </a:solidFill>
                  <a:effectLst/>
                  <a:uLnTx/>
                  <a:uFillTx/>
                  <a:latin typeface="Arial" panose="020B0604020202020204"/>
                  <a:ea typeface="+mn-ea"/>
                  <a:cs typeface="+mn-cs"/>
                </a:rPr>
                <a:t> </a:t>
              </a: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felt</a:t>
              </a:r>
              <a:r>
                <a:rPr kumimoji="0" lang="en-US" sz="1600" b="0" i="0" u="none" strike="noStrike" kern="1200" cap="none" spc="0" normalizeH="0" noProof="0" dirty="0" smtClean="0">
                  <a:ln>
                    <a:noFill/>
                  </a:ln>
                  <a:solidFill>
                    <a:srgbClr val="000000"/>
                  </a:solidFill>
                  <a:effectLst/>
                  <a:uLnTx/>
                  <a:uFillTx/>
                  <a:latin typeface="Arial" panose="020B0604020202020204"/>
                  <a:ea typeface="+mn-ea"/>
                  <a:cs typeface="+mn-cs"/>
                </a:rPr>
                <a:t> meaningful and </a:t>
              </a: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relevant </a:t>
              </a:r>
              <a:endParaRPr kumimoji="0" lang="en-CA" sz="16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L="57150" marR="0" lvl="1" indent="-57150" defTabSz="488950" eaLnBrk="1" fontAlgn="auto" latinLnBrk="0" hangingPunct="1">
                <a:lnSpc>
                  <a:spcPct val="90000"/>
                </a:lnSpc>
                <a:spcBef>
                  <a:spcPct val="0"/>
                </a:spcBef>
                <a:spcAft>
                  <a:spcPct val="15000"/>
                </a:spcAft>
                <a:buClrTx/>
                <a:buSzTx/>
                <a:buFont typeface="Arial"/>
                <a:buChar char="••"/>
                <a:tabLst/>
                <a:defRPr/>
              </a:pPr>
              <a:endParaRPr kumimoji="0" lang="en-CA" sz="16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a:p>
              <a:pPr marL="0" marR="0" lvl="1" defTabSz="488950" eaLnBrk="1" fontAlgn="auto" latinLnBrk="0" hangingPunct="1">
                <a:lnSpc>
                  <a:spcPct val="90000"/>
                </a:lnSpc>
                <a:spcBef>
                  <a:spcPct val="0"/>
                </a:spcBef>
                <a:spcAft>
                  <a:spcPct val="15000"/>
                </a:spcAft>
                <a:buClrTx/>
                <a:buSzTx/>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Deep-dive </a:t>
              </a:r>
              <a:r>
                <a:rPr kumimoji="0" lang="en-US" sz="1600" b="1" i="0" u="none" strike="noStrike" kern="1200" cap="none" spc="0" normalizeH="0" baseline="0" noProof="0" dirty="0" smtClean="0">
                  <a:ln>
                    <a:noFill/>
                  </a:ln>
                  <a:solidFill>
                    <a:srgbClr val="005B9C"/>
                  </a:solidFill>
                  <a:effectLst/>
                  <a:uLnTx/>
                  <a:uFillTx/>
                  <a:latin typeface="Arial" panose="020B0604020202020204"/>
                  <a:ea typeface="+mn-ea"/>
                  <a:cs typeface="+mn-cs"/>
                </a:rPr>
                <a:t>data analysis </a:t>
              </a: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to validate and confirm data </a:t>
              </a:r>
              <a:r>
                <a:rPr lang="en-US" sz="1600" kern="1200" dirty="0" smtClean="0">
                  <a:ea typeface="+mn-ea"/>
                  <a:cs typeface="+mn-cs"/>
                </a:rPr>
                <a:t>point</a:t>
              </a:r>
              <a:r>
                <a:rPr kumimoji="0" lang="en-US" sz="1600" b="0" i="0" u="none" strike="noStrike" kern="1200" cap="none" spc="0" normalizeH="0" baseline="0" noProof="0" dirty="0" smtClean="0">
                  <a:ln>
                    <a:noFill/>
                  </a:ln>
                  <a:solidFill>
                    <a:srgbClr val="000000"/>
                  </a:solidFill>
                  <a:effectLst/>
                  <a:uLnTx/>
                  <a:uFillTx/>
                  <a:latin typeface="Arial" panose="020B0604020202020204"/>
                  <a:ea typeface="+mn-ea"/>
                  <a:cs typeface="+mn-cs"/>
                </a:rPr>
                <a:t>s brought forward by the working group</a:t>
              </a:r>
              <a:endParaRPr kumimoji="0" lang="en-CA" sz="1600" b="0" i="0" u="none" strike="noStrike" kern="1200" cap="none" spc="0" normalizeH="0" baseline="0" noProof="0" dirty="0" smtClean="0">
                <a:ln>
                  <a:noFill/>
                </a:ln>
                <a:solidFill>
                  <a:srgbClr val="000000"/>
                </a:solidFill>
                <a:effectLst/>
                <a:uLnTx/>
                <a:uFillTx/>
                <a:latin typeface="Arial" panose="020B0604020202020204"/>
                <a:ea typeface="+mn-ea"/>
                <a:cs typeface="+mn-cs"/>
              </a:endParaRPr>
            </a:p>
          </p:txBody>
        </p:sp>
      </p:grpSp>
      <p:sp>
        <p:nvSpPr>
          <p:cNvPr id="20" name="Rounded Rectangle 6"/>
          <p:cNvSpPr/>
          <p:nvPr/>
        </p:nvSpPr>
        <p:spPr>
          <a:xfrm>
            <a:off x="9036374" y="1447802"/>
            <a:ext cx="2105554" cy="1486427"/>
          </a:xfrm>
          <a:prstGeom prst="rect">
            <a:avLst/>
          </a:prstGeom>
          <a:solidFill>
            <a:srgbClr val="7BC143"/>
          </a:solidFill>
          <a:ln>
            <a:noFill/>
          </a:ln>
          <a:effectLst/>
        </p:spPr>
        <p:txBody>
          <a:bodyPr spcFirstLastPara="0" vert="horz" wrap="square" lIns="20955" tIns="13970" rIns="20955" bIns="1397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panose="020B0604020202020204"/>
                <a:ea typeface="+mn-ea"/>
                <a:cs typeface="+mn-cs"/>
              </a:rPr>
              <a:t>3. Build the LIA scoring algorithm</a:t>
            </a:r>
          </a:p>
        </p:txBody>
      </p:sp>
      <p:sp>
        <p:nvSpPr>
          <p:cNvPr id="21" name="Right Arrow 20"/>
          <p:cNvSpPr/>
          <p:nvPr/>
        </p:nvSpPr>
        <p:spPr>
          <a:xfrm>
            <a:off x="4010893" y="3638837"/>
            <a:ext cx="519958" cy="514054"/>
          </a:xfrm>
          <a:prstGeom prst="rightArrow">
            <a:avLst/>
          </a:prstGeom>
          <a:solidFill>
            <a:srgbClr val="7BC1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22" name="Right Arrow 21"/>
          <p:cNvSpPr/>
          <p:nvPr/>
        </p:nvSpPr>
        <p:spPr>
          <a:xfrm>
            <a:off x="7928176" y="3638837"/>
            <a:ext cx="519958" cy="514054"/>
          </a:xfrm>
          <a:prstGeom prst="rightArrow">
            <a:avLst/>
          </a:prstGeom>
          <a:solidFill>
            <a:srgbClr val="7BC1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23" name="Rounded Rectangle 6"/>
          <p:cNvSpPr/>
          <p:nvPr/>
        </p:nvSpPr>
        <p:spPr>
          <a:xfrm>
            <a:off x="1280062" y="1447800"/>
            <a:ext cx="2124118" cy="1420153"/>
          </a:xfrm>
          <a:prstGeom prst="rect">
            <a:avLst/>
          </a:prstGeom>
          <a:solidFill>
            <a:srgbClr val="7BC143"/>
          </a:solidFill>
          <a:ln>
            <a:noFill/>
          </a:ln>
          <a:effectLst/>
        </p:spPr>
        <p:txBody>
          <a:bodyPr spcFirstLastPara="0" vert="horz" wrap="square" lIns="20955" tIns="13970" rIns="20955" bIns="13970" numCol="1" spcCol="1270" anchor="ctr" anchorCtr="0">
            <a:noAutofit/>
          </a:bodyPr>
          <a:lstStyle/>
          <a:p>
            <a:pPr lvl="0" algn="ctr">
              <a:buClrTx/>
              <a:defRPr/>
            </a:pPr>
            <a:r>
              <a:rPr lang="en-US" sz="1600" b="1" dirty="0">
                <a:solidFill>
                  <a:srgbClr val="FFFFFF"/>
                </a:solidFill>
              </a:rPr>
              <a:t>1. Identify and confirm data </a:t>
            </a:r>
            <a:r>
              <a:rPr lang="en-US" sz="1600" b="1" dirty="0" smtClean="0">
                <a:solidFill>
                  <a:srgbClr val="FFFFFF"/>
                </a:solidFill>
              </a:rPr>
              <a:t>points</a:t>
            </a:r>
            <a:endParaRPr lang="en-US" sz="1600" b="1" dirty="0">
              <a:solidFill>
                <a:srgbClr val="FFFFFF"/>
              </a:solidFill>
            </a:endParaRPr>
          </a:p>
        </p:txBody>
      </p:sp>
    </p:spTree>
    <p:extLst>
      <p:ext uri="{BB962C8B-B14F-4D97-AF65-F5344CB8AC3E}">
        <p14:creationId xmlns:p14="http://schemas.microsoft.com/office/powerpoint/2010/main" val="2959003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C57D77E-1C33-4F10-B283-C40393A97E9B}" vid="{3749530C-594E-4116-BC7C-F2E97FE8AC8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6F78513FCDF443917BE0EAE53D9793" ma:contentTypeVersion="2" ma:contentTypeDescription="Create a new document." ma:contentTypeScope="" ma:versionID="6c41a5445bc4e88103a18bcffc208d55">
  <xsd:schema xmlns:xsd="http://www.w3.org/2001/XMLSchema" xmlns:xs="http://www.w3.org/2001/XMLSchema" xmlns:p="http://schemas.microsoft.com/office/2006/metadata/properties" xmlns:ns1="http://schemas.microsoft.com/sharepoint/v3" xmlns:ns2="2e975f03-9955-4c35-a6b9-2a61714b78c9" targetNamespace="http://schemas.microsoft.com/office/2006/metadata/properties" ma:root="true" ma:fieldsID="d7ace031dab2af52541a8f4cf830cf0e" ns1:_="" ns2:_="">
    <xsd:import namespace="http://schemas.microsoft.com/sharepoint/v3"/>
    <xsd:import namespace="2e975f03-9955-4c35-a6b9-2a61714b78c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975f03-9955-4c35-a6b9-2a61714b78c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3F633-FB12-494C-BD34-B76555E8BE3D}">
  <ds:schemaRefs>
    <ds:schemaRef ds:uri="http://schemas.microsoft.com/sharepoint/v3/contenttype/forms"/>
  </ds:schemaRefs>
</ds:datastoreItem>
</file>

<file path=customXml/itemProps2.xml><?xml version="1.0" encoding="utf-8"?>
<ds:datastoreItem xmlns:ds="http://schemas.openxmlformats.org/officeDocument/2006/customXml" ds:itemID="{D221622A-8CE8-4F67-864C-D595C10D1F85}">
  <ds:schemaRefs>
    <ds:schemaRef ds:uri="http://schemas.microsoft.com/office/2006/documentManagement/types"/>
    <ds:schemaRef ds:uri="2e975f03-9955-4c35-a6b9-2a61714b78c9"/>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17621A-9D97-4816-860B-2FBBDB58E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975f03-9955-4c35-a6b9-2a61714b78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12592</TotalTime>
  <Words>836</Words>
  <Application>Microsoft Office PowerPoint</Application>
  <PresentationFormat>Widescreen</PresentationFormat>
  <Paragraphs>123</Paragraphs>
  <Slides>20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Arial Black</vt:lpstr>
      <vt:lpstr>Arial Narrow</vt:lpstr>
      <vt:lpstr>Proxima Nova</vt:lpstr>
      <vt:lpstr>Wingdings</vt:lpstr>
      <vt:lpstr>Theme1</vt:lpstr>
      <vt:lpstr>PowerPoint Presentation</vt:lpstr>
      <vt:lpstr>Hello there!</vt:lpstr>
      <vt:lpstr>Agenda</vt:lpstr>
      <vt:lpstr>Sunnybrook Health Sciences Centre &amp; Sunnybrook Foundation</vt:lpstr>
      <vt:lpstr>Key Learnings</vt:lpstr>
      <vt:lpstr>Once Upon a Time at Sunnybrook Foundation….</vt:lpstr>
      <vt:lpstr>What If…</vt:lpstr>
      <vt:lpstr>Enter L-I-A</vt:lpstr>
      <vt:lpstr>The Development Process: Mixing Art with Science</vt:lpstr>
      <vt:lpstr>Data Points</vt:lpstr>
      <vt:lpstr>PowerPoint Presentation</vt:lpstr>
      <vt:lpstr>PowerPoint Presentation</vt:lpstr>
      <vt:lpstr>PowerPoint Presentation</vt:lpstr>
      <vt:lpstr>PowerPoint Presentation</vt:lpstr>
      <vt:lpstr>PowerPoint Presentation</vt:lpstr>
      <vt:lpstr>PowerPoint Presentation</vt:lpstr>
      <vt:lpstr>The Results</vt:lpstr>
      <vt:lpstr>Key Takeaways</vt:lpstr>
      <vt:lpstr>PowerPoint Presentation</vt:lpstr>
      <vt:lpstr>PowerPoint Presentation</vt:lpstr>
    </vt:vector>
  </TitlesOfParts>
  <Company>S&amp;WCHSC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MVlasova</dc:creator>
  <cp:lastModifiedBy>Johnson, Leslie</cp:lastModifiedBy>
  <cp:revision>205</cp:revision>
  <dcterms:created xsi:type="dcterms:W3CDTF">2012-09-13T21:56:13Z</dcterms:created>
  <dcterms:modified xsi:type="dcterms:W3CDTF">2024-10-09T20:51:21Z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0x010100166F78513FCDF443917BE0EAE53D9793</vt:lpwstr>
  </property>
</Properties>
</file>