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65" r:id="rId4"/>
    <p:sldId id="256" r:id="rId5"/>
    <p:sldId id="272" r:id="rId6"/>
    <p:sldId id="266" r:id="rId7"/>
    <p:sldId id="267" r:id="rId8"/>
    <p:sldId id="268" r:id="rId9"/>
    <p:sldId id="269" r:id="rId10"/>
    <p:sldId id="270" r:id="rId11"/>
    <p:sldId id="264" r:id="rId12"/>
    <p:sldId id="259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62" r:id="rId21"/>
    <p:sldId id="261" r:id="rId22"/>
    <p:sldId id="260" r:id="rId23"/>
    <p:sldId id="282" r:id="rId24"/>
    <p:sldId id="258" r:id="rId25"/>
    <p:sldId id="28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82B246-DB7C-4DAD-BF70-9B6F6B101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FE775-F0E4-48A8-9A20-7516373950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77A386-6EBF-445F-8B5E-CDF74A222B5E}" type="datetimeFigureOut">
              <a:rPr lang="en-US"/>
              <a:pPr>
                <a:defRPr/>
              </a:pPr>
              <a:t>10/24/2022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4928A-FBD0-42D9-B84F-33EBCEDB3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B857B1-5268-4764-93DF-FB6CED0B4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51EB0-9E74-400D-A2F8-A51713DE6E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FC45F-B318-4B47-9278-AC43EDFB3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69DF1B-0B18-48A7-9F5B-04ED75A9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391F2431-4C1A-4010-B644-D26E7CA1C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8F4827B-86D2-4317-9BEA-134FF3C5C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7B86863-D4A0-4EDF-AB55-B574362F7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FDDEF-5655-4980-8E8B-8BB39A6C6007}" type="slidenum">
              <a:rPr lang="en-CA" altLang="en-US"/>
              <a:pPr/>
              <a:t>20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B014-D12B-4125-91D7-44C0C3B5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C1A9-B133-4081-ADA2-AF0F6CC65A00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2E703-E600-437C-B160-A7D0B12B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2F464-D430-4587-975E-89B1F7A7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7596-7529-46CB-86A3-67F609BC53F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862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C7AE-EB69-472B-9CFC-53EFD313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E773-450B-4CA2-AFF9-FFD3085215FF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F8D3-8C68-4BA1-854D-0D0F6CF5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9D04-0A3D-409A-96AC-DCADB9B1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75FF-AC2B-4843-9197-704FF463667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8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FE847-2204-4AF8-8642-45701F43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398D-D563-441B-BDDA-BD1FE3AD657C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7F49-1E6F-4271-9A86-28931C16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63F27-D8F7-4362-8C4C-15F625D2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14ED-EEC0-4CF3-AC79-D09E679BA7A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4419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37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69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52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526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36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49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2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E8D8-49B8-4E56-966F-175CD37E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98BA-E9DE-40FC-B441-929860868D66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9D86-2AD6-4572-97A5-3391F750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CA93-E305-4779-A4BB-4F97B8CE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20E9-A0A6-443F-84FB-69BE8AB9FC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9095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895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84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99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F795-B84A-4535-9B33-FC829B446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0186-E34D-44DF-B920-169B41ECC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5EEB-3B77-4263-B86A-83F3CDB3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4F4C8-F3EB-49AC-8DAF-A2544EB6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ACC75-5002-4E73-8C71-5EA6D3B2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684B-61D3-42A8-8933-D81045AE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9B08-3BB1-44D5-9191-62C194D6B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D107-5095-4720-82E6-4146111D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2776-B962-44FF-A062-2389904B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4BDD-3A6A-40D9-AD43-6B13C5B8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8F54-E0FD-46E6-AFB6-2E45892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EBEE-580D-488C-AD07-DB928F5AA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E5AF-398C-4655-B60F-B9EC481C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7651-80B6-4F70-BEF5-3CB2A88A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711B-15EB-42B8-B415-E24F7B90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8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77BB-02E4-418B-AEAA-944B1BF6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0294A-C00D-41F3-8084-D0F4F0A80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15D38-F27A-4544-9729-2CC9E81FC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93D4-566E-45A7-B446-FE1C6616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9436-9484-4013-84F2-D2FD0286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C420-D2DD-48BB-AD5D-047A5DA8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2428-808A-4FC1-BAAA-C3CB732D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699D4-1DBA-4651-85F4-5EC4C48BB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5B8C7-0C3A-46C0-95F1-3D5797901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AD572-AC06-45B0-9E02-A8DD64333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B08-7027-4EBF-9D1E-A988AD585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8DD-EA81-4BFD-B5C0-ACA7C51C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520D8-AA69-45B5-A1C9-94FBF20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7D400-92C5-467A-A726-41D50EC8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87-F33C-4524-9F16-1FC73721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888E2-D87A-4363-BFE6-333EF41D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DB26-D4D5-4600-86E6-63695FCC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1F3F5-26CE-4F61-968D-CF77EF78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5F292-573D-42B4-9FF5-6A9A4323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E764F-93A9-4863-9CCC-1365A23B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B17BB-F6BF-45CE-ADCB-3177A76C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5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4F07-FBC9-4929-9BBA-F4E52343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E463-EF3D-4E70-B474-63EF7277511D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6ACEA-93E4-4D58-86EE-985D8FFB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3D1F0-6FD1-4361-9233-76514EAC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A9C2-45B5-4293-A6E7-E53271DF09E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119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24D3-527D-472D-82F2-1104843B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3A14-DD46-4D0E-82B0-DF330105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51AAB-753A-4506-924E-6CFE4528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20914-0709-4A0B-9B6C-108D235D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1937-1C09-42A4-8F25-A774EDE2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2464E-07AA-40BF-89BD-4364E96F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8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8D33-65EB-48F0-94CF-C04695DA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92E2F-941C-4F0E-A1F7-2DE457C3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A23C7-6616-4F31-A7A1-C39F9F508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DC2B-7459-4A24-AE07-5909FB9D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2AA2D-D57D-4AC9-9040-72BADCE3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A13D1-C34B-408A-8353-55834C94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8FB1-9380-4280-B70A-2955FB06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C54A9-EC41-46D1-9A19-083B0B92B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68853-A4D8-4866-9CE7-A0051D2D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84E63-CBEC-46A5-B3E7-6B7B731B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D373-7A69-43BA-90DB-1E271DD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5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9023A-DE9E-4081-987F-A29DC00E5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9DF51-CB59-4763-9223-60080D597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2D88D-A5EB-4615-AF5B-658DC75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7F62-D89B-467F-8895-D87FB7B9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9C2E-DAA0-4DDE-A2AB-94B60DA9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E7EA00-D53B-40A3-8215-8AAF5258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301A-9244-47FE-BB6D-C374673796D1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8C0ED0-63EF-43C3-951F-CF29948D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BAE1A8-C259-4E62-A6F6-E076B0B4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7760-86AF-4CF3-A9D6-CDBEC49C566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941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447C1C-36EF-43BC-BCA7-71A091AB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1BC4-6267-459D-9F9C-59449928E4CC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633A8B-2F36-492A-B250-E5A01A64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883D35-7BCB-4715-9F21-0A8E668B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F294-28C5-4601-98AD-15C143B2AC2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199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96AF42-AD75-462B-9B81-72D59F03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FA34-36DE-497E-BF31-3012A7E408E5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80E46-9CB2-4CB6-BAE6-45CED8D8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061977-8628-479C-A810-345718A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D1CB-0CFA-4621-997E-03DDB6F7771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38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383184-C897-423A-9303-31C04505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B3E4-861E-4EF7-B60D-A4129AFF56F8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C892A1-3633-45AB-AFA3-4334F8BA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1D4202-2B67-4EA7-84C8-9AAC305D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8225-ADE3-4ADB-B6E1-3776524C636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023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988F7-8F27-453D-B50B-5A5E1E6E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CF3A-3585-41FC-9F2E-BB1FEB4A6639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D5EB00-C8E4-497A-80A4-0AF7A9C8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C6453D-55FF-41B6-9D65-7FD30438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08D7-2568-42CB-B6D7-87BF8869C77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943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3118A-8CFE-4029-8255-8705AE30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EAC1-33D7-4651-A26D-65BEEB609A9B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51682-D154-4861-80B5-05413A11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1CA1DD-CAA9-419B-97D3-59EBBC38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C96E-3DB7-4496-94D4-CE9DA024E11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742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7BEB9A-C9C8-4359-B7F0-2F8477C42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7D6BF7-A3A6-4A2D-972E-887625612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B1ADD-E64B-4C02-884D-05E864490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2A185-1AE1-45F2-BF25-A2C2BE018F42}" type="datetime1">
              <a:rPr lang="en-CA"/>
              <a:pPr>
                <a:defRPr/>
              </a:pPr>
              <a:t>2022-10-24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1695-4157-4F2D-AB0B-83ED25316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/>
              <a:t>Shahin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EEE9-74E0-42D6-AAC8-ABCFD9927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22DED9-3D3B-46F8-ABC2-53C7DC4DFE7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0F05-3B7C-41FF-A708-FAE3979D1821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4E0A-C96D-473A-95FB-CE6D9EDDDD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00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6D4E4-C44E-4C8C-8AEC-14F14227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DBA1-A91C-41B5-A17B-29C39FBE0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4D4D-D19F-4626-9C63-BC03A14FA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D8F9-56AE-4568-8295-00FAA9E7609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BC84-5835-415A-9060-39D2B2EB2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4C25-35A8-424B-ADED-1BD30C21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99BB-8729-4FD2-BFB8-964F2D1C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hahin.Sharma@ubc.ca" TargetMode="External"/><Relationship Id="rId5" Type="http://schemas.openxmlformats.org/officeDocument/2006/relationships/hyperlink" Target="mailto:Lisa.ren@ubc.ca" TargetMode="External"/><Relationship Id="rId4" Type="http://schemas.openxmlformats.org/officeDocument/2006/relationships/hyperlink" Target="mailto:Julie.Linkletter@ub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976745" y="633845"/>
            <a:ext cx="77446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Onboarding and Training New Prospect Researchers for Success</a:t>
            </a:r>
          </a:p>
          <a:p>
            <a:endParaRPr lang="en-US" sz="3800" b="1" dirty="0"/>
          </a:p>
          <a:p>
            <a:r>
              <a:rPr lang="en-US" sz="4800" dirty="0"/>
              <a:t>Shahin Sharma, </a:t>
            </a:r>
          </a:p>
          <a:p>
            <a:r>
              <a:rPr lang="en-US" sz="4800" dirty="0"/>
              <a:t>Julie Linkletter and Lisa Ren</a:t>
            </a:r>
          </a:p>
        </p:txBody>
      </p:sp>
    </p:spTree>
    <p:extLst>
      <p:ext uri="{BB962C8B-B14F-4D97-AF65-F5344CB8AC3E}">
        <p14:creationId xmlns:p14="http://schemas.microsoft.com/office/powerpoint/2010/main" val="103202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E1AC1-1196-47F2-A391-E721A26993D6}"/>
              </a:ext>
            </a:extLst>
          </p:cNvPr>
          <p:cNvSpPr txBox="1"/>
          <p:nvPr/>
        </p:nvSpPr>
        <p:spPr>
          <a:xfrm>
            <a:off x="920895" y="2367171"/>
            <a:ext cx="10350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Training New Researchers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4"/>
            <a:ext cx="12192000" cy="690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E1AC1-1196-47F2-A391-E721A26993D6}"/>
              </a:ext>
            </a:extLst>
          </p:cNvPr>
          <p:cNvSpPr txBox="1"/>
          <p:nvPr/>
        </p:nvSpPr>
        <p:spPr>
          <a:xfrm>
            <a:off x="681904" y="696039"/>
            <a:ext cx="103502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Using the resource manual to train </a:t>
            </a:r>
          </a:p>
          <a:p>
            <a:r>
              <a:rPr lang="en-US" sz="4000" b="1" dirty="0"/>
              <a:t>new researchers</a:t>
            </a:r>
          </a:p>
          <a:p>
            <a:endParaRPr lang="en-US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Consistent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Equitable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Thorough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4"/>
            <a:ext cx="12192000" cy="690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E1AC1-1196-47F2-A391-E721A26993D6}"/>
              </a:ext>
            </a:extLst>
          </p:cNvPr>
          <p:cNvSpPr txBox="1"/>
          <p:nvPr/>
        </p:nvSpPr>
        <p:spPr>
          <a:xfrm>
            <a:off x="920894" y="314325"/>
            <a:ext cx="103502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Research and Prospect Analytics </a:t>
            </a:r>
          </a:p>
          <a:p>
            <a:r>
              <a:rPr lang="en-US" sz="3600" b="1" dirty="0"/>
              <a:t>team at UBC</a:t>
            </a:r>
          </a:p>
          <a:p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Director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Five Research Analysts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One Prospect Analyst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Four Research Specialists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Work-Learn student (as needed)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4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77D929F-6627-4283-A147-3122E16EBA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160" y="314325"/>
          <a:ext cx="13247976" cy="55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8227575" imgH="3477665" progId="Word.Document.12">
                  <p:embed/>
                </p:oleObj>
              </mc:Choice>
              <mc:Fallback>
                <p:oleObj name="Document" r:id="rId5" imgW="8227575" imgH="3477665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77D929F-6627-4283-A147-3122E16EB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160" y="314325"/>
                        <a:ext cx="13247976" cy="55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8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-50799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40151-3D02-4E38-BB8B-71C1971B3D13}"/>
              </a:ext>
            </a:extLst>
          </p:cNvPr>
          <p:cNvSpPr txBox="1"/>
          <p:nvPr/>
        </p:nvSpPr>
        <p:spPr>
          <a:xfrm>
            <a:off x="1524000" y="1122363"/>
            <a:ext cx="9615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Training over Zoom</a:t>
            </a:r>
          </a:p>
          <a:p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Easily share our screen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More visually accessible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Flexible meeting time and place</a:t>
            </a: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8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4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0C6A676-40B1-45FF-A42B-D3F0EDB90D4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7348" y="774411"/>
          <a:ext cx="11297304" cy="448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10296611" imgH="4086385" progId="Excel.Sheet.12">
                  <p:embed/>
                </p:oleObj>
              </mc:Choice>
              <mc:Fallback>
                <p:oleObj name="Worksheet" r:id="rId5" imgW="10296611" imgH="408638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0C6A676-40B1-45FF-A42B-D3F0EDB90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348" y="774411"/>
                        <a:ext cx="11297304" cy="448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6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40151-3D02-4E38-BB8B-71C1971B3D13}"/>
              </a:ext>
            </a:extLst>
          </p:cNvPr>
          <p:cNvSpPr txBox="1"/>
          <p:nvPr/>
        </p:nvSpPr>
        <p:spPr>
          <a:xfrm>
            <a:off x="1620551" y="362862"/>
            <a:ext cx="96154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all train new colleagues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Use the resource manual for consistency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Train from different perspectives and experiences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Capacity building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Relationship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7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C7E7B11A-1355-43E1-8D1B-E50F5EE04C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3075" name="Subtitle 3">
            <a:extLst>
              <a:ext uri="{FF2B5EF4-FFF2-40B4-BE49-F238E27FC236}">
                <a16:creationId xmlns:a16="http://schemas.microsoft.com/office/drawing/2014/main" id="{3D3F1B1F-244F-4E08-AE19-FAFDC6001D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C9A26111-6690-4BA0-909C-14CD00C5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4250AD-71D8-476C-98AA-539D28B5BC74}"/>
              </a:ext>
            </a:extLst>
          </p:cNvPr>
          <p:cNvSpPr txBox="1"/>
          <p:nvPr/>
        </p:nvSpPr>
        <p:spPr>
          <a:xfrm>
            <a:off x="1465263" y="2874963"/>
            <a:ext cx="9404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6600" dirty="0">
                <a:latin typeface="+mn-lt"/>
              </a:rPr>
              <a:t>Personal Experiences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22A27-2871-460F-9068-2A28EF7F7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3" y="5257800"/>
            <a:ext cx="944962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44C0E67-0307-4BE1-A4F4-92BD5CBF7D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DEC2135A-5C8B-417A-B240-F57DD39C04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AEC3B7E5-5D9D-4502-A2BB-0B5020C6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C96B9-86A0-490D-9D81-873A55930700}"/>
              </a:ext>
            </a:extLst>
          </p:cNvPr>
          <p:cNvSpPr txBox="1"/>
          <p:nvPr/>
        </p:nvSpPr>
        <p:spPr>
          <a:xfrm>
            <a:off x="500062" y="563563"/>
            <a:ext cx="107948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200" dirty="0"/>
              <a:t>Joining the team as a new researcher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My experience and story from UBC Work Learn Student for the Research and Prospect Analytics Team to a full-time Research Specialist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Completing the training, team-building and relationship-building, big takeaways, and how to get the most out of the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D9630-B3CB-4F70-B633-E781B33C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F33C973-9C24-4EA5-95CB-0AA3898B7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9A5F64DA-5B12-4734-829B-D583AF937A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38DF1257-B7B9-489F-AE25-486C2E3D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4EA42-43DD-412D-AAAB-1912813667A0}"/>
              </a:ext>
            </a:extLst>
          </p:cNvPr>
          <p:cNvSpPr txBox="1"/>
          <p:nvPr/>
        </p:nvSpPr>
        <p:spPr>
          <a:xfrm>
            <a:off x="668338" y="976457"/>
            <a:ext cx="1011396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dirty="0"/>
              <a:t>Completing the Orientation &amp; Training Sessions </a:t>
            </a:r>
          </a:p>
          <a:p>
            <a:pPr>
              <a:defRPr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My experiences, and why they’re important, as someone who just recently went through the entire orientation and training sessions</a:t>
            </a:r>
          </a:p>
          <a:p>
            <a:pPr>
              <a:defRPr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b="1" dirty="0"/>
              <a:t>Flow of the training sessions </a:t>
            </a:r>
            <a:r>
              <a:rPr lang="en-CA" sz="2800" dirty="0"/>
              <a:t>– why was this important to me, what does this mean for a new researcher on the team </a:t>
            </a:r>
          </a:p>
          <a:p>
            <a:pPr>
              <a:defRPr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b="1" dirty="0"/>
              <a:t>Desk–time</a:t>
            </a:r>
            <a:r>
              <a:rPr lang="en-CA" sz="2800" dirty="0"/>
              <a:t>: why is it important, how did it help me during the formal training 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6EA3C-1DEF-4D44-B3BE-ACE807BC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056" y="5276418"/>
            <a:ext cx="944962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10B9-E4B2-42BA-BC3B-4800383CC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D0A17-7559-4451-A629-1F83B97D9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0BC8F-8662-46C4-A94A-F7BE7CE8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B8EEDA8-92E7-44C6-924E-AA7137AAB4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FB6C5E8F-BBF9-4B05-89B4-E20635DB50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625362F3-5B6E-427C-B478-C1D1B4E7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0E7E7-4045-4D7F-9070-DBEC57807B54}"/>
              </a:ext>
            </a:extLst>
          </p:cNvPr>
          <p:cNvSpPr txBox="1"/>
          <p:nvPr/>
        </p:nvSpPr>
        <p:spPr>
          <a:xfrm>
            <a:off x="293688" y="555625"/>
            <a:ext cx="11458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dirty="0"/>
              <a:t>Team-Building &amp; Relationship Building </a:t>
            </a:r>
          </a:p>
          <a:p>
            <a:pPr>
              <a:defRPr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How did training sessions help with my own relationship building with the team</a:t>
            </a:r>
          </a:p>
          <a:p>
            <a:pPr>
              <a:defRPr/>
            </a:pPr>
            <a:r>
              <a:rPr lang="en-CA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How did team-building and relationship building aid me in my new role as a researcher</a:t>
            </a:r>
          </a:p>
          <a:p>
            <a:pPr>
              <a:defRPr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Why was this aspect of the formal training session important to me as a new researcher?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90B9E-3DB9-4FC5-B8CF-7C9864FEC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19" y="5286808"/>
            <a:ext cx="944962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EC9FC86-3719-4D20-8B0F-8B044F6708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FF47CF9C-6C1F-4124-B006-558DC6ECF4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AECC3250-0286-4800-B9DE-00C06008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C11C2-0C82-4F3B-805A-96ECBB587ACB}"/>
              </a:ext>
            </a:extLst>
          </p:cNvPr>
          <p:cNvSpPr txBox="1"/>
          <p:nvPr/>
        </p:nvSpPr>
        <p:spPr>
          <a:xfrm>
            <a:off x="415924" y="528638"/>
            <a:ext cx="1148309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200" dirty="0"/>
              <a:t>Big Takeaways </a:t>
            </a:r>
          </a:p>
          <a:p>
            <a:pPr>
              <a:defRPr/>
            </a:pPr>
            <a:endParaRPr lang="en-CA" sz="3200" dirty="0"/>
          </a:p>
          <a:p>
            <a:pPr>
              <a:defRPr/>
            </a:pPr>
            <a:r>
              <a:rPr lang="en-CA" sz="3200" dirty="0"/>
              <a:t>Some examples from the formal training and orientation and how it helped me in my new work and position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b="1" dirty="0"/>
              <a:t>The resource manual </a:t>
            </a:r>
            <a:r>
              <a:rPr lang="en-CA" sz="3200" dirty="0"/>
              <a:t>– stocks and financial indicators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b="1" dirty="0"/>
              <a:t>Available resources </a:t>
            </a:r>
            <a:r>
              <a:rPr lang="en-CA" sz="3200" dirty="0"/>
              <a:t>– templates and team members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b="1" dirty="0"/>
              <a:t>Different perspectives </a:t>
            </a:r>
            <a:r>
              <a:rPr lang="en-CA" sz="3200" dirty="0"/>
              <a:t>from the team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36B2E-A57A-4CA2-8343-1DC1807D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056" y="5276418"/>
            <a:ext cx="944962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9632AA2-72C0-4FEF-B2C2-710CAD6C16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15D4C415-98E1-4184-A073-0B6B75C3F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4908CB0C-5AAE-467B-96B6-64F757AC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EB467E-5EF2-45AE-A133-6FD421C480AE}"/>
              </a:ext>
            </a:extLst>
          </p:cNvPr>
          <p:cNvSpPr txBox="1"/>
          <p:nvPr/>
        </p:nvSpPr>
        <p:spPr>
          <a:xfrm>
            <a:off x="369888" y="485774"/>
            <a:ext cx="1050726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200" dirty="0"/>
              <a:t>What did I do as a researcher to get the most out of </a:t>
            </a:r>
          </a:p>
          <a:p>
            <a:pPr>
              <a:defRPr/>
            </a:pPr>
            <a:r>
              <a:rPr lang="en-CA" sz="3200" dirty="0"/>
              <a:t>my orientation and formal training process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Notes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Review, revise, and review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Exploring and testing new software and databases </a:t>
            </a:r>
          </a:p>
          <a:p>
            <a:pPr>
              <a:defRPr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Questions, questions, questions!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5F3D4-086A-4494-AED4-89FE3576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150" y="5257800"/>
            <a:ext cx="944962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810492" y="786121"/>
            <a:ext cx="81880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Many thanks!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Julie Linkletter, Research Analyst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Julie.Linkletter@ubc.ca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Lisa Ren, Research Specialist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Lisa.ren@ubc.ca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Shahin Sharma, Research Analyst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/>
              </a:rPr>
              <a:t>Shahin.Sharma@ubc.ca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9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1524000" y="1517024"/>
            <a:ext cx="7744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Resource Manual – Shahin</a:t>
            </a:r>
          </a:p>
          <a:p>
            <a:endParaRPr lang="en-US" sz="4400" dirty="0"/>
          </a:p>
          <a:p>
            <a:r>
              <a:rPr lang="en-US" sz="4400" dirty="0"/>
              <a:t>Training New Researchers – Julie</a:t>
            </a:r>
          </a:p>
          <a:p>
            <a:endParaRPr lang="en-US" sz="4400" dirty="0"/>
          </a:p>
          <a:p>
            <a:r>
              <a:rPr lang="en-US" sz="4400" dirty="0"/>
              <a:t>Personal Experiences - Lisa</a:t>
            </a:r>
          </a:p>
        </p:txBody>
      </p:sp>
    </p:spTree>
    <p:extLst>
      <p:ext uri="{BB962C8B-B14F-4D97-AF65-F5344CB8AC3E}">
        <p14:creationId xmlns:p14="http://schemas.microsoft.com/office/powerpoint/2010/main" val="346568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269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877858" y="222470"/>
            <a:ext cx="81880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Resource Manual – What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About prospect research at UBC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To train new team members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Reference for all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“Resource” vs “Training” manual.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676DA-74EA-4F62-A85C-51234E80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94" y="2015128"/>
            <a:ext cx="1943451" cy="19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924792" y="477981"/>
            <a:ext cx="81880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Resource Manual – Why</a:t>
            </a:r>
          </a:p>
          <a:p>
            <a:endParaRPr lang="en-US" sz="3200" b="1" dirty="0"/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Formal process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Consistent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Comprehensive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Easy Access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6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810492" y="831272"/>
            <a:ext cx="81880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Resource Manual – How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Clarify vision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Seek feedback from the team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Select support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3D79F-66BC-418B-8BEA-B1D5A0BD3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53" y="2445062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810492" y="831272"/>
            <a:ext cx="81880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Resource Manual – How (cont.)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Design template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Create list of topics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Formalize process &amp; timelines</a:t>
            </a:r>
          </a:p>
        </p:txBody>
      </p:sp>
    </p:spTree>
    <p:extLst>
      <p:ext uri="{BB962C8B-B14F-4D97-AF65-F5344CB8AC3E}">
        <p14:creationId xmlns:p14="http://schemas.microsoft.com/office/powerpoint/2010/main" val="305642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7D573-F78E-456E-BEBD-5181A82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865" y="5257800"/>
            <a:ext cx="9429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2CF5F-7836-4A0D-A012-59C0022B8FBA}"/>
              </a:ext>
            </a:extLst>
          </p:cNvPr>
          <p:cNvSpPr txBox="1"/>
          <p:nvPr/>
        </p:nvSpPr>
        <p:spPr>
          <a:xfrm>
            <a:off x="810492" y="831272"/>
            <a:ext cx="81880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Resource Manual – How (cont.)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Write, Edit, Re-write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Provide regular updates to the Manager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Present final product to the team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Invite ongoing edits and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68CD6-AA7F-463D-9F12-3CA91049C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048" y="2635371"/>
            <a:ext cx="2464216" cy="13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3F2ED90-7503-453E-B3D4-A05312FEE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id="{F2C427A6-D579-480C-8ED5-55017CDA5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655638"/>
            <a:ext cx="8594725" cy="6065837"/>
          </a:xfrm>
        </p:spPr>
      </p:pic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AB9CB6B-1E5A-4F78-BEA8-BF8A9F96F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3F9202-B5EB-4ED2-8288-A4611014FA19}" type="slidenum">
              <a:rPr lang="en-CA" altLang="en-US" smtClean="0">
                <a:solidFill>
                  <a:srgbClr val="898989"/>
                </a:solidFill>
              </a:rPr>
              <a:pPr/>
              <a:t>9</a:t>
            </a:fld>
            <a:endParaRPr lang="en-C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525</Words>
  <Application>Microsoft Office PowerPoint</Application>
  <PresentationFormat>Widescreen</PresentationFormat>
  <Paragraphs>136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2_Office Theme</vt:lpstr>
      <vt:lpstr>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Ryerson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Linkletter, Julie</cp:lastModifiedBy>
  <cp:revision>40</cp:revision>
  <dcterms:created xsi:type="dcterms:W3CDTF">2022-09-03T14:08:33Z</dcterms:created>
  <dcterms:modified xsi:type="dcterms:W3CDTF">2022-10-24T22:19:16Z</dcterms:modified>
</cp:coreProperties>
</file>