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7" r:id="rId7"/>
    <p:sldId id="263" r:id="rId8"/>
    <p:sldId id="264" r:id="rId9"/>
    <p:sldId id="262" r:id="rId10"/>
    <p:sldId id="265" r:id="rId11"/>
    <p:sldId id="266" r:id="rId12"/>
    <p:sldId id="268" r:id="rId13"/>
    <p:sldId id="276" r:id="rId14"/>
    <p:sldId id="270" r:id="rId15"/>
    <p:sldId id="271" r:id="rId16"/>
    <p:sldId id="272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46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59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96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2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7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5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0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49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72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7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0F05-3B7C-41FF-A708-FAE3979D1821}" type="datetimeFigureOut">
              <a:rPr lang="en-CA" smtClean="0"/>
              <a:t>2022-10-09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6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8"/>
            <a:ext cx="12192000" cy="6908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94" y="677945"/>
            <a:ext cx="4416618" cy="5552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441" y="2167003"/>
            <a:ext cx="5937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/>
              <a:t>No Pivoting Required: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87441" y="3056351"/>
            <a:ext cx="54613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Finding Balance, Joy and Clarity after </a:t>
            </a:r>
            <a:r>
              <a:rPr lang="en-CA" sz="2800" b="1" dirty="0" smtClean="0"/>
              <a:t>COVID</a:t>
            </a:r>
            <a:endParaRPr lang="en-CA" sz="2800" b="1" dirty="0"/>
          </a:p>
          <a:p>
            <a:endParaRPr lang="en-CA" dirty="0"/>
          </a:p>
          <a:p>
            <a:r>
              <a:rPr lang="en-CA" dirty="0" smtClean="0"/>
              <a:t>APRA Canada Conference</a:t>
            </a:r>
          </a:p>
          <a:p>
            <a:endParaRPr lang="en-CA" dirty="0" smtClean="0"/>
          </a:p>
          <a:p>
            <a:r>
              <a:rPr lang="en-CA" dirty="0" smtClean="0"/>
              <a:t>Joanne Linka</a:t>
            </a:r>
          </a:p>
          <a:p>
            <a:r>
              <a:rPr lang="en-CA" dirty="0" smtClean="0"/>
              <a:t>The Cridge Centre for the Family</a:t>
            </a:r>
          </a:p>
          <a:p>
            <a:r>
              <a:rPr lang="en-CA" dirty="0" smtClean="0"/>
              <a:t>Victoria, BC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9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858" y="1440493"/>
            <a:ext cx="528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3 Tools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78696" y="2530258"/>
            <a:ext cx="392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Share the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Quarterly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To-Do Spreadsheet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5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6344" y="2797559"/>
            <a:ext cx="4234103" cy="3175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0"/>
          <a:stretch/>
        </p:blipFill>
        <p:spPr>
          <a:xfrm rot="5400000">
            <a:off x="2808264" y="1586977"/>
            <a:ext cx="6096000" cy="3734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463" y="131523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Laughter….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757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21429"/>
          <a:stretch/>
        </p:blipFill>
        <p:spPr>
          <a:xfrm>
            <a:off x="646545" y="1339272"/>
            <a:ext cx="10610635" cy="5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2136028"/>
            <a:ext cx="8826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0" dirty="0"/>
              <a:t>Anything is possible! </a:t>
            </a:r>
          </a:p>
          <a:p>
            <a:r>
              <a:rPr lang="en-CA" sz="6000" dirty="0"/>
              <a:t>Be Excellent </a:t>
            </a:r>
            <a:r>
              <a:rPr lang="en-CA" sz="6000" strike="sngStrike" dirty="0"/>
              <a:t>in Everything</a:t>
            </a:r>
            <a:r>
              <a:rPr lang="en-CA" sz="6000" dirty="0"/>
              <a:t>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6924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12176" b="5462"/>
          <a:stretch/>
        </p:blipFill>
        <p:spPr>
          <a:xfrm>
            <a:off x="122149" y="379259"/>
            <a:ext cx="11947702" cy="6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644" y="2054268"/>
            <a:ext cx="543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Listen to your body</a:t>
            </a:r>
            <a:endParaRPr lang="en-US" sz="4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1" y="501275"/>
            <a:ext cx="4746872" cy="59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0" y="571110"/>
            <a:ext cx="4647487" cy="5877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4915" y="1590805"/>
            <a:ext cx="487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Thank you!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319397"/>
            <a:ext cx="5690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And thanks to Calvin &amp; Hobbes for laughter amidst the ridiculousness.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25107" y="5511452"/>
            <a:ext cx="36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jlinka@cridge.org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0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459256"/>
            <a:ext cx="4697261" cy="592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7441" y="1628384"/>
            <a:ext cx="504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Work your purpose?!?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848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4" y="74453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8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8" y="497676"/>
            <a:ext cx="3691525" cy="4760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4502" y="2061857"/>
            <a:ext cx="3818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 stewardship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 records </a:t>
            </a:r>
            <a:r>
              <a:rPr lang="en-C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endParaRPr lang="en-C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writing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management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 design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speaking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 &amp; marketing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40558" y="2061857"/>
            <a:ext cx="315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relations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solicitations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writing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donation tracking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planning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</a:t>
            </a:r>
          </a:p>
          <a:p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</a:t>
            </a:r>
            <a:endParaRPr lang="en-CA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trategic planning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4503" y="1122363"/>
            <a:ext cx="416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Responsibilities: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911448" y="5547157"/>
            <a:ext cx="351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BURN OUT!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16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7" y="402751"/>
            <a:ext cx="4679669" cy="5789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4915" y="1628384"/>
            <a:ext cx="578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Don’t pivot until you puke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37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" y="538411"/>
            <a:ext cx="4634631" cy="5943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7441" y="1691014"/>
            <a:ext cx="5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Share the Load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87441" y="2768252"/>
            <a:ext cx="581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Three specialists rather than one generalist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60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" y="463810"/>
            <a:ext cx="4767606" cy="5981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6252" y="1647732"/>
            <a:ext cx="4985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Quarterly Review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01602" y="2880986"/>
            <a:ext cx="4933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Personal Manifesto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Goals &amp; Plans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13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" y="724418"/>
            <a:ext cx="4367969" cy="5459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9238" y="1728592"/>
            <a:ext cx="578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To-Do Spreadsheet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83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12176" b="5462"/>
          <a:stretch/>
        </p:blipFill>
        <p:spPr>
          <a:xfrm>
            <a:off x="122149" y="379259"/>
            <a:ext cx="11947702" cy="6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4028A47146E408E98BB24DD2DDF8C" ma:contentTypeVersion="16" ma:contentTypeDescription="Create a new document." ma:contentTypeScope="" ma:versionID="4077180767c70ee7f633128cd11b3dae">
  <xsd:schema xmlns:xsd="http://www.w3.org/2001/XMLSchema" xmlns:xs="http://www.w3.org/2001/XMLSchema" xmlns:p="http://schemas.microsoft.com/office/2006/metadata/properties" xmlns:ns1="http://schemas.microsoft.com/sharepoint/v3" xmlns:ns3="837ccb96-db43-4b48-acb5-7c05278fbe68" xmlns:ns4="15d5c09c-4f9d-487b-a09f-7233a470b33c" targetNamespace="http://schemas.microsoft.com/office/2006/metadata/properties" ma:root="true" ma:fieldsID="a8a5afb31e220c7bbceda5adef273165" ns1:_="" ns3:_="" ns4:_="">
    <xsd:import namespace="http://schemas.microsoft.com/sharepoint/v3"/>
    <xsd:import namespace="837ccb96-db43-4b48-acb5-7c05278fbe68"/>
    <xsd:import namespace="15d5c09c-4f9d-487b-a09f-7233a470b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ccb96-db43-4b48-acb5-7c05278fb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5c09c-4f9d-487b-a09f-7233a470b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D97EB2-117E-499C-AF72-6797CB3330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46A717-119A-4964-8E96-CF5981DAC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7ccb96-db43-4b48-acb5-7c05278fbe68"/>
    <ds:schemaRef ds:uri="15d5c09c-4f9d-487b-a09f-7233a470b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A4FC92-2E63-4C1F-BAD8-6F0CB3D39B17}">
  <ds:schemaRefs>
    <ds:schemaRef ds:uri="837ccb96-db43-4b48-acb5-7c05278fbe6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5d5c09c-4f9d-487b-a09f-7233a470b33c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131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Ryerson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Joanne Linka</cp:lastModifiedBy>
  <cp:revision>13</cp:revision>
  <dcterms:created xsi:type="dcterms:W3CDTF">2022-09-03T14:08:33Z</dcterms:created>
  <dcterms:modified xsi:type="dcterms:W3CDTF">2022-10-09T18:26:46Z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0x0101005D94028A47146E408E98BB24DD2DDF8C</vt:lpwstr>
  </property>
</Properties>
</file>